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8" r:id="rId2"/>
    <p:sldMasterId id="2147483657" r:id="rId3"/>
    <p:sldMasterId id="2147483653" r:id="rId4"/>
    <p:sldMasterId id="2147483655" r:id="rId5"/>
    <p:sldMasterId id="2147483772" r:id="rId6"/>
    <p:sldMasterId id="2147483774" r:id="rId7"/>
    <p:sldMasterId id="2147483907" r:id="rId8"/>
    <p:sldMasterId id="2147484107" r:id="rId9"/>
    <p:sldMasterId id="2147484436" r:id="rId10"/>
    <p:sldMasterId id="2147484650" r:id="rId11"/>
    <p:sldMasterId id="2147485154" r:id="rId12"/>
    <p:sldMasterId id="2147485166" r:id="rId13"/>
    <p:sldMasterId id="2147485178" r:id="rId14"/>
    <p:sldMasterId id="2147485192" r:id="rId15"/>
    <p:sldMasterId id="2147485204" r:id="rId16"/>
  </p:sldMasterIdLst>
  <p:notesMasterIdLst>
    <p:notesMasterId r:id="rId98"/>
  </p:notesMasterIdLst>
  <p:sldIdLst>
    <p:sldId id="256" r:id="rId17"/>
    <p:sldId id="374" r:id="rId18"/>
    <p:sldId id="375" r:id="rId19"/>
    <p:sldId id="376" r:id="rId20"/>
    <p:sldId id="377" r:id="rId21"/>
    <p:sldId id="346" r:id="rId22"/>
    <p:sldId id="361" r:id="rId23"/>
    <p:sldId id="362" r:id="rId24"/>
    <p:sldId id="312" r:id="rId25"/>
    <p:sldId id="356" r:id="rId26"/>
    <p:sldId id="357" r:id="rId27"/>
    <p:sldId id="303" r:id="rId28"/>
    <p:sldId id="358" r:id="rId29"/>
    <p:sldId id="304" r:id="rId30"/>
    <p:sldId id="306" r:id="rId31"/>
    <p:sldId id="349" r:id="rId32"/>
    <p:sldId id="350" r:id="rId33"/>
    <p:sldId id="315" r:id="rId34"/>
    <p:sldId id="348" r:id="rId35"/>
    <p:sldId id="313" r:id="rId36"/>
    <p:sldId id="314" r:id="rId37"/>
    <p:sldId id="351" r:id="rId38"/>
    <p:sldId id="300" r:id="rId39"/>
    <p:sldId id="297" r:id="rId40"/>
    <p:sldId id="316" r:id="rId41"/>
    <p:sldId id="317" r:id="rId42"/>
    <p:sldId id="274" r:id="rId43"/>
    <p:sldId id="364" r:id="rId44"/>
    <p:sldId id="363" r:id="rId45"/>
    <p:sldId id="318" r:id="rId46"/>
    <p:sldId id="319" r:id="rId47"/>
    <p:sldId id="320" r:id="rId48"/>
    <p:sldId id="309" r:id="rId49"/>
    <p:sldId id="321" r:id="rId50"/>
    <p:sldId id="325" r:id="rId51"/>
    <p:sldId id="326" r:id="rId52"/>
    <p:sldId id="337" r:id="rId53"/>
    <p:sldId id="322" r:id="rId54"/>
    <p:sldId id="323" r:id="rId55"/>
    <p:sldId id="339" r:id="rId56"/>
    <p:sldId id="275" r:id="rId57"/>
    <p:sldId id="341" r:id="rId58"/>
    <p:sldId id="305" r:id="rId59"/>
    <p:sldId id="344" r:id="rId60"/>
    <p:sldId id="352" r:id="rId61"/>
    <p:sldId id="353" r:id="rId62"/>
    <p:sldId id="310" r:id="rId63"/>
    <p:sldId id="359" r:id="rId64"/>
    <p:sldId id="360" r:id="rId65"/>
    <p:sldId id="324" r:id="rId66"/>
    <p:sldId id="372" r:id="rId67"/>
    <p:sldId id="338" r:id="rId68"/>
    <p:sldId id="276" r:id="rId69"/>
    <p:sldId id="343" r:id="rId70"/>
    <p:sldId id="342" r:id="rId71"/>
    <p:sldId id="277" r:id="rId72"/>
    <p:sldId id="336" r:id="rId73"/>
    <p:sldId id="340" r:id="rId74"/>
    <p:sldId id="278" r:id="rId75"/>
    <p:sldId id="279" r:id="rId76"/>
    <p:sldId id="281" r:id="rId77"/>
    <p:sldId id="298" r:id="rId78"/>
    <p:sldId id="283" r:id="rId79"/>
    <p:sldId id="284" r:id="rId80"/>
    <p:sldId id="355" r:id="rId81"/>
    <p:sldId id="311" r:id="rId82"/>
    <p:sldId id="299" r:id="rId83"/>
    <p:sldId id="285" r:id="rId84"/>
    <p:sldId id="286" r:id="rId85"/>
    <p:sldId id="287" r:id="rId86"/>
    <p:sldId id="288" r:id="rId87"/>
    <p:sldId id="289" r:id="rId88"/>
    <p:sldId id="290" r:id="rId89"/>
    <p:sldId id="291" r:id="rId90"/>
    <p:sldId id="367" r:id="rId91"/>
    <p:sldId id="368" r:id="rId92"/>
    <p:sldId id="369" r:id="rId93"/>
    <p:sldId id="370" r:id="rId94"/>
    <p:sldId id="371" r:id="rId95"/>
    <p:sldId id="365" r:id="rId96"/>
    <p:sldId id="373" r:id="rId97"/>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0000"/>
    <a:srgbClr val="FF7C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4" d="100"/>
          <a:sy n="74" d="100"/>
        </p:scale>
        <p:origin x="-96" y="-736"/>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97" Type="http://schemas.openxmlformats.org/officeDocument/2006/relationships/slide" Target="slides/slide81.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00" Type="http://schemas.openxmlformats.org/officeDocument/2006/relationships/presProps" Target="presProps.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98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BC38B570-173A-4B6D-888F-292D3BD343D0}" type="slidenum">
              <a:rPr lang="en-US" altLang="vi-VN"/>
              <a:pPr/>
              <a:t>‹#›</a:t>
            </a:fld>
            <a:endParaRPr lang="en-US" altLang="vi-VN"/>
          </a:p>
        </p:txBody>
      </p:sp>
    </p:spTree>
    <p:extLst>
      <p:ext uri="{BB962C8B-B14F-4D97-AF65-F5344CB8AC3E}">
        <p14:creationId xmlns:p14="http://schemas.microsoft.com/office/powerpoint/2010/main" val="28064067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fld id="{252DEBA7-2A76-4E79-AB72-83A447D693D1}" type="slidenum">
              <a:rPr lang="en-US" altLang="vi-VN" sz="1200"/>
              <a:pPr eaLnBrk="1" hangingPunct="1"/>
              <a:t>65</a:t>
            </a:fld>
            <a:endParaRPr lang="en-US" altLang="vi-VN"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vi-VN" b="1" smtClean="0">
                <a:solidFill>
                  <a:srgbClr val="0000CC"/>
                </a:solidFill>
                <a:latin typeface="Arial" panose="020B0604020202020204" pitchFamily="34" charset="0"/>
                <a:ea typeface="ＭＳ Ｐゴシック" charset="-128"/>
              </a:rPr>
              <a:t>Impression at www.gtj.org.uk/ en/blowup7/14517 and the ring at www.ancientcoinvault.com/ modules.php?set_albu...</a:t>
            </a:r>
          </a:p>
        </p:txBody>
      </p:sp>
    </p:spTree>
    <p:extLst>
      <p:ext uri="{BB962C8B-B14F-4D97-AF65-F5344CB8AC3E}">
        <p14:creationId xmlns:p14="http://schemas.microsoft.com/office/powerpoint/2010/main" val="181653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81</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OT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fld id="{23699FCC-0430-4BDD-A385-E0A3ECC5D489}" type="slidenum">
              <a:rPr lang="en-US" altLang="vi-VN" sz="1200">
                <a:solidFill>
                  <a:srgbClr val="000000"/>
                </a:solidFill>
              </a:rPr>
              <a:pPr eaLnBrk="1" hangingPunct="1"/>
              <a:t>10</a:t>
            </a:fld>
            <a:endParaRPr lang="en-US" altLang="vi-VN" sz="1200">
              <a:solidFill>
                <a:srgbClr val="000000"/>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vi-VN" smtClean="0">
              <a:latin typeface="Times New Roman" panose="02020603050405020304" pitchFamily="18" charset="0"/>
              <a:ea typeface="ＭＳ Ｐゴシック" charset="-128"/>
            </a:endParaRPr>
          </a:p>
        </p:txBody>
      </p:sp>
    </p:spTree>
    <p:extLst>
      <p:ext uri="{BB962C8B-B14F-4D97-AF65-F5344CB8AC3E}">
        <p14:creationId xmlns:p14="http://schemas.microsoft.com/office/powerpoint/2010/main" val="229783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fld id="{0DCA1513-3483-482A-969F-AF66B88FECFE}" type="slidenum">
              <a:rPr lang="en-US" altLang="vi-VN" sz="1200">
                <a:solidFill>
                  <a:srgbClr val="000000"/>
                </a:solidFill>
              </a:rPr>
              <a:pPr eaLnBrk="1" hangingPunct="1"/>
              <a:t>11</a:t>
            </a:fld>
            <a:endParaRPr lang="en-US" altLang="vi-VN"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vi-VN" smtClean="0">
              <a:latin typeface="Times New Roman" panose="02020603050405020304" pitchFamily="18" charset="0"/>
              <a:ea typeface="ＭＳ Ｐゴシック" charset="-128"/>
            </a:endParaRPr>
          </a:p>
        </p:txBody>
      </p:sp>
    </p:spTree>
    <p:extLst>
      <p:ext uri="{BB962C8B-B14F-4D97-AF65-F5344CB8AC3E}">
        <p14:creationId xmlns:p14="http://schemas.microsoft.com/office/powerpoint/2010/main" val="41235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fld id="{E18C1FF7-9660-43ED-BC8D-050F31B6B542}" type="slidenum">
              <a:rPr lang="en-US" altLang="vi-VN" sz="1200">
                <a:latin typeface="Times" panose="02020603050405020304" pitchFamily="18" charset="0"/>
              </a:rPr>
              <a:pPr eaLnBrk="1" hangingPunct="1"/>
              <a:t>13</a:t>
            </a:fld>
            <a:endParaRPr lang="en-US" altLang="vi-VN" sz="1200">
              <a:latin typeface="Times" panose="02020603050405020304" pitchFamily="18"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vi-VN" smtClean="0">
              <a:latin typeface="Times New Roman" panose="02020603050405020304" pitchFamily="18" charset="0"/>
              <a:ea typeface="ＭＳ Ｐゴシック" charset="-128"/>
            </a:endParaRPr>
          </a:p>
        </p:txBody>
      </p:sp>
    </p:spTree>
    <p:extLst>
      <p:ext uri="{BB962C8B-B14F-4D97-AF65-F5344CB8AC3E}">
        <p14:creationId xmlns:p14="http://schemas.microsoft.com/office/powerpoint/2010/main" val="330895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ea typeface="ＭＳ Ｐゴシック" charset="-128"/>
              </a:rPr>
              <a:t>The teacher pulled out a large jar and placed it on the table.  He put several large rocks into the jar—then some smaller ones, then sand, then water to the brim.</a:t>
            </a:r>
          </a:p>
          <a:p>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What</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s the lesson?</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 he asked the class.</a:t>
            </a:r>
          </a:p>
          <a:p>
            <a:r>
              <a:rPr lang="en-US" altLang="vi-VN" smtClean="0">
                <a:latin typeface="Times New Roman" panose="02020603050405020304" pitchFamily="18" charset="0"/>
                <a:ea typeface="ＭＳ Ｐゴシック" charset="-128"/>
              </a:rPr>
              <a:t>One enterprising student answered, </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No matter what you may think, you can always fit more in!</a:t>
            </a:r>
            <a:r>
              <a:rPr lang="en-US" altLang="en-US" smtClean="0">
                <a:latin typeface="Times New Roman" panose="02020603050405020304" pitchFamily="18" charset="0"/>
                <a:ea typeface="ＭＳ Ｐゴシック" charset="-128"/>
              </a:rPr>
              <a:t>”</a:t>
            </a:r>
            <a:endParaRPr lang="en-US" altLang="vi-VN" smtClean="0">
              <a:latin typeface="Times New Roman" panose="02020603050405020304" pitchFamily="18" charset="0"/>
              <a:ea typeface="ＭＳ Ｐゴシック" charset="-128"/>
            </a:endParaRPr>
          </a:p>
          <a:p>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No,</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 the professor responded.  </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You have to put the large rocks in first!</a:t>
            </a:r>
            <a:r>
              <a:rPr lang="en-US" altLang="en-US" smtClean="0">
                <a:latin typeface="Times New Roman" panose="02020603050405020304" pitchFamily="18" charset="0"/>
                <a:ea typeface="ＭＳ Ｐゴシック" charset="-128"/>
              </a:rPr>
              <a:t>”</a:t>
            </a:r>
            <a:endParaRPr lang="en-US" altLang="vi-VN" smtClean="0">
              <a:latin typeface="Times New Roman" panose="02020603050405020304" pitchFamily="18" charset="0"/>
              <a:ea typeface="ＭＳ Ｐゴシック" charset="-128"/>
            </a:endParaRPr>
          </a:p>
          <a:p>
            <a:r>
              <a:rPr lang="en-US" altLang="vi-VN" smtClean="0">
                <a:latin typeface="Times New Roman" panose="02020603050405020304" pitchFamily="18" charset="0"/>
                <a:ea typeface="ＭＳ Ｐゴシック" charset="-128"/>
              </a:rPr>
              <a:t>Priorities are like that.  If you don</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t put them first, they won</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t get done.  </a:t>
            </a:r>
          </a:p>
          <a:p>
            <a:r>
              <a:rPr lang="en-US" altLang="vi-VN" smtClean="0">
                <a:latin typeface="Times New Roman" panose="02020603050405020304" pitchFamily="18" charset="0"/>
                <a:ea typeface="ＭＳ Ｐゴシック" charset="-128"/>
              </a:rPr>
              <a:t>And if they don</a:t>
            </a:r>
            <a:r>
              <a:rPr lang="en-US" altLang="en-US" smtClean="0">
                <a:latin typeface="Times New Roman" panose="02020603050405020304" pitchFamily="18" charset="0"/>
                <a:ea typeface="ＭＳ Ｐゴシック" charset="-128"/>
              </a:rPr>
              <a:t>’</a:t>
            </a:r>
            <a:r>
              <a:rPr lang="en-US" altLang="vi-VN" smtClean="0">
                <a:latin typeface="Times New Roman" panose="02020603050405020304" pitchFamily="18" charset="0"/>
                <a:ea typeface="ＭＳ Ｐゴシック" charset="-128"/>
              </a:rPr>
              <a:t>t get done, then they are not the priorities, are they?</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fld id="{4538006C-D736-47FC-AEB6-1CDF727A9610}" type="slidenum">
              <a:rPr lang="en-US" altLang="vi-VN" sz="1200"/>
              <a:pPr eaLnBrk="1" hangingPunct="1"/>
              <a:t>28</a:t>
            </a:fld>
            <a:endParaRPr lang="en-US" altLang="vi-VN" sz="1200"/>
          </a:p>
        </p:txBody>
      </p:sp>
    </p:spTree>
    <p:extLst>
      <p:ext uri="{BB962C8B-B14F-4D97-AF65-F5344CB8AC3E}">
        <p14:creationId xmlns:p14="http://schemas.microsoft.com/office/powerpoint/2010/main" val="116788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38B570-173A-4B6D-888F-292D3BD343D0}" type="slidenum">
              <a:rPr lang="en-US" altLang="vi-VN" smtClean="0"/>
              <a:pPr/>
              <a:t>29</a:t>
            </a:fld>
            <a:endParaRPr lang="en-US" altLang="vi-VN"/>
          </a:p>
        </p:txBody>
      </p:sp>
    </p:spTree>
    <p:extLst>
      <p:ext uri="{BB962C8B-B14F-4D97-AF65-F5344CB8AC3E}">
        <p14:creationId xmlns:p14="http://schemas.microsoft.com/office/powerpoint/2010/main" val="404006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51</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38B570-173A-4B6D-888F-292D3BD343D0}" type="slidenum">
              <a:rPr lang="en-US" altLang="vi-VN" smtClean="0"/>
              <a:pPr/>
              <a:t>59</a:t>
            </a:fld>
            <a:endParaRPr lang="en-US" altLang="vi-VN"/>
          </a:p>
        </p:txBody>
      </p:sp>
    </p:spTree>
    <p:extLst>
      <p:ext uri="{BB962C8B-B14F-4D97-AF65-F5344CB8AC3E}">
        <p14:creationId xmlns:p14="http://schemas.microsoft.com/office/powerpoint/2010/main" val="45357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fld id="{47ECC0CB-F464-4A1A-8400-6DA366BB9D9F}" type="slidenum">
              <a:rPr lang="en-GB" altLang="vi-VN"/>
              <a:pPr/>
              <a:t>‹#›</a:t>
            </a:fld>
            <a:endParaRPr lang="en-GB" altLang="vi-VN"/>
          </a:p>
        </p:txBody>
      </p:sp>
    </p:spTree>
    <p:extLst>
      <p:ext uri="{BB962C8B-B14F-4D97-AF65-F5344CB8AC3E}">
        <p14:creationId xmlns:p14="http://schemas.microsoft.com/office/powerpoint/2010/main" val="565002606"/>
      </p:ext>
    </p:extLst>
  </p:cSld>
  <p:clrMapOvr>
    <a:masterClrMapping/>
  </p:clrMapOvr>
  <p:transition xmlns:p14="http://schemas.microsoft.com/office/powerpoint/2010/mai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CE070836-F6F3-4B5C-BADD-C4F8D6D294F9}" type="slidenum">
              <a:rPr lang="en-GB" altLang="vi-VN"/>
              <a:pPr/>
              <a:t>‹#›</a:t>
            </a:fld>
            <a:endParaRPr lang="en-GB" altLang="vi-VN"/>
          </a:p>
        </p:txBody>
      </p:sp>
    </p:spTree>
    <p:extLst>
      <p:ext uri="{BB962C8B-B14F-4D97-AF65-F5344CB8AC3E}">
        <p14:creationId xmlns:p14="http://schemas.microsoft.com/office/powerpoint/2010/main" val="401531284"/>
      </p:ext>
    </p:extLst>
  </p:cSld>
  <p:clrMapOvr>
    <a:masterClrMapping/>
  </p:clrMapOvr>
  <p:transition xmlns:p14="http://schemas.microsoft.com/office/powerpoint/2010/mai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3418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8411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8085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5766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783739051"/>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530579278"/>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334496611"/>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1055243856"/>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3835957971"/>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1025807966"/>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DB2EF853-79E4-46F3-9687-CABDB6738C7C}" type="slidenum">
              <a:rPr lang="en-GB" altLang="vi-VN"/>
              <a:pPr/>
              <a:t>‹#›</a:t>
            </a:fld>
            <a:endParaRPr lang="en-GB" altLang="vi-VN"/>
          </a:p>
        </p:txBody>
      </p:sp>
    </p:spTree>
    <p:extLst>
      <p:ext uri="{BB962C8B-B14F-4D97-AF65-F5344CB8AC3E}">
        <p14:creationId xmlns:p14="http://schemas.microsoft.com/office/powerpoint/2010/main" val="1619444209"/>
      </p:ext>
    </p:extLst>
  </p:cSld>
  <p:clrMapOvr>
    <a:masterClrMapping/>
  </p:clrMapOvr>
  <p:transition xmlns:p14="http://schemas.microsoft.com/office/powerpoint/2010/mai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2216423910"/>
      </p:ext>
    </p:extLst>
  </p:cSld>
  <p:clrMapOvr>
    <a:masterClrMapping/>
  </p:clrMapOvr>
  <p:transition xmlns:p14="http://schemas.microsoft.com/office/powerpoint/2010/mai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267201021"/>
      </p:ext>
    </p:extLst>
  </p:cSld>
  <p:clrMapOvr>
    <a:masterClrMapping/>
  </p:clrMapOvr>
  <p:transition xmlns:p14="http://schemas.microsoft.com/office/powerpoint/2010/mai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865157821"/>
      </p:ext>
    </p:extLst>
  </p:cSld>
  <p:clrMapOvr>
    <a:masterClrMapping/>
  </p:clrMapOvr>
  <p:transition xmlns:p14="http://schemas.microsoft.com/office/powerpoint/2010/mai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211008230"/>
      </p:ext>
    </p:extLst>
  </p:cSld>
  <p:clrMapOvr>
    <a:masterClrMapping/>
  </p:clrMapOvr>
  <p:transition xmlns:p14="http://schemas.microsoft.com/office/powerpoint/2010/mai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4103346064"/>
      </p:ext>
    </p:extLst>
  </p:cSld>
  <p:clrMapOvr>
    <a:masterClrMapping/>
  </p:clrMapOvr>
  <p:transition xmlns:p14="http://schemas.microsoft.com/office/powerpoint/2010/mai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41663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44735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6214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8329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47954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3087247A-924C-472C-AD8B-E47E2E03357A}" type="slidenum">
              <a:rPr lang="en-US" altLang="vi-VN"/>
              <a:pPr/>
              <a:t>‹#›</a:t>
            </a:fld>
            <a:endParaRPr lang="en-US" altLang="vi-VN"/>
          </a:p>
        </p:txBody>
      </p:sp>
    </p:spTree>
    <p:extLst>
      <p:ext uri="{BB962C8B-B14F-4D97-AF65-F5344CB8AC3E}">
        <p14:creationId xmlns:p14="http://schemas.microsoft.com/office/powerpoint/2010/main" val="23998078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9086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37610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8440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271677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129581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97718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813876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863230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90299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2398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F46CBBE0-E84D-49FD-8508-3C913092A636}" type="slidenum">
              <a:rPr lang="en-US" altLang="vi-VN"/>
              <a:pPr/>
              <a:t>‹#›</a:t>
            </a:fld>
            <a:endParaRPr lang="en-US" altLang="vi-VN"/>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3191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27955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311577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19603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01964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54744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698970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7342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62153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08458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0750407"/>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87961553-9C45-4469-996F-F6C206F35E2F}" type="slidenum">
              <a:rPr lang="en-US" altLang="vi-VN"/>
              <a:pPr/>
              <a:t>‹#›</a:t>
            </a:fld>
            <a:endParaRPr lang="en-US" altLang="vi-VN"/>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3625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6687818"/>
      </p:ext>
    </p:extLst>
  </p:cSld>
  <p:clrMapOvr>
    <a:masterClrMapping/>
  </p:clrMapOvr>
  <p:transition xmlns:p14="http://schemas.microsoft.com/office/powerpoint/2010/mai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573925"/>
      </p:ext>
    </p:extLst>
  </p:cSld>
  <p:clrMapOvr>
    <a:masterClrMapping/>
  </p:clrMapOvr>
  <p:transition xmlns:p14="http://schemas.microsoft.com/office/powerpoint/2010/mai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268662"/>
      </p:ext>
    </p:extLst>
  </p:cSld>
  <p:clrMapOvr>
    <a:masterClrMapping/>
  </p:clrMapOvr>
  <p:transition xmlns:p14="http://schemas.microsoft.com/office/powerpoint/2010/mai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0412969"/>
      </p:ext>
    </p:extLst>
  </p:cSld>
  <p:clrMapOvr>
    <a:masterClrMapping/>
  </p:clrMapOvr>
  <p:transition xmlns:p14="http://schemas.microsoft.com/office/powerpoint/2010/mai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242768560"/>
      </p:ext>
    </p:extLst>
  </p:cSld>
  <p:clrMapOvr>
    <a:masterClrMapping/>
  </p:clrMapOvr>
  <p:transition xmlns:p14="http://schemas.microsoft.com/office/powerpoint/2010/mai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396074"/>
      </p:ext>
    </p:extLst>
  </p:cSld>
  <p:clrMapOvr>
    <a:masterClrMapping/>
  </p:clrMapOvr>
  <p:transition xmlns:p14="http://schemas.microsoft.com/office/powerpoint/2010/mai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8686569"/>
      </p:ext>
    </p:extLst>
  </p:cSld>
  <p:clrMapOvr>
    <a:masterClrMapping/>
  </p:clrMapOvr>
  <p:transition xmlns:p14="http://schemas.microsoft.com/office/powerpoint/2010/mai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3402903"/>
      </p:ext>
    </p:extLst>
  </p:cSld>
  <p:clrMapOvr>
    <a:masterClrMapping/>
  </p:clrMapOvr>
  <p:transition xmlns:p14="http://schemas.microsoft.com/office/powerpoint/2010/mai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5557761"/>
      </p:ext>
    </p:extLst>
  </p:cSld>
  <p:clrMapOvr>
    <a:masterClrMapping/>
  </p:clrMapOvr>
  <p:transition xmlns:p14="http://schemas.microsoft.com/office/powerpoint/2010/mai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877186"/>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fld id="{B1224409-0F72-4EAD-BD90-5D963AAF468C}" type="slidenum">
              <a:rPr lang="en-US" altLang="vi-VN"/>
              <a:pPr/>
              <a:t>‹#›</a:t>
            </a:fld>
            <a:endParaRPr lang="en-US" altLang="vi-VN"/>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13134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43934770"/>
      </p:ext>
    </p:extLst>
  </p:cSld>
  <p:clrMapOvr>
    <a:masterClrMapping/>
  </p:clrMapOvr>
  <p:transition xmlns:p14="http://schemas.microsoft.com/office/powerpoint/2010/mai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fld id="{5E97AAB7-33D6-48A4-A13E-AB4B92DAE9E0}" type="slidenum">
              <a:rPr lang="en-US" altLang="vi-VN"/>
              <a:pPr/>
              <a:t>‹#›</a:t>
            </a:fld>
            <a:endParaRPr lang="en-US" altLang="vi-VN"/>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7202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C0F3B554-CD3C-4DE2-AEE8-02F2F846CA59}" type="slidenum">
              <a:rPr lang="en-US" altLang="vi-VN"/>
              <a:pPr/>
              <a:t>‹#›</a:t>
            </a:fld>
            <a:endParaRPr lang="en-US" altLang="vi-VN"/>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9132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fld id="{0BEE1732-F67A-41E6-8CD6-077F9DB91A30}" type="slidenum">
              <a:rPr lang="en-US" altLang="vi-VN"/>
              <a:pPr/>
              <a:t>‹#›</a:t>
            </a:fld>
            <a:endParaRPr lang="en-US" altLang="vi-VN"/>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2576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fld id="{3C6F9360-3EF4-454F-B2F5-E5A4350A315D}" type="slidenum">
              <a:rPr lang="en-US" altLang="vi-VN"/>
              <a:pPr/>
              <a:t>‹#›</a:t>
            </a:fld>
            <a:endParaRPr lang="en-US" altLang="vi-VN"/>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44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DEBCCB2D-CE2E-46B9-8425-D695BD49FD36}" type="slidenum">
              <a:rPr lang="en-GB" altLang="vi-VN"/>
              <a:pPr/>
              <a:t>‹#›</a:t>
            </a:fld>
            <a:endParaRPr lang="en-GB" altLang="vi-VN"/>
          </a:p>
        </p:txBody>
      </p:sp>
    </p:spTree>
    <p:extLst>
      <p:ext uri="{BB962C8B-B14F-4D97-AF65-F5344CB8AC3E}">
        <p14:creationId xmlns:p14="http://schemas.microsoft.com/office/powerpoint/2010/main" val="3546186644"/>
      </p:ext>
    </p:extLst>
  </p:cSld>
  <p:clrMapOvr>
    <a:masterClrMapping/>
  </p:clrMapOvr>
  <p:transition xmlns:p14="http://schemas.microsoft.com/office/powerpoint/2010/mai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fld id="{1BB0BBBB-C23F-4F75-B5BA-A9502F860655}" type="slidenum">
              <a:rPr lang="en-US" altLang="vi-VN"/>
              <a:pPr/>
              <a:t>‹#›</a:t>
            </a:fld>
            <a:endParaRPr lang="en-US" altLang="vi-VN"/>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7784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DB81B0FB-629D-4B85-AB41-E64985D22B5D}" type="slidenum">
              <a:rPr lang="en-US" altLang="vi-VN"/>
              <a:pPr/>
              <a:t>‹#›</a:t>
            </a:fld>
            <a:endParaRPr lang="en-US" altLang="vi-VN"/>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9700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fld id="{FE6B8751-AA1C-42CF-8EFF-0DB3AC1598E0}" type="slidenum">
              <a:rPr lang="en-US" altLang="vi-VN"/>
              <a:pPr/>
              <a:t>‹#›</a:t>
            </a:fld>
            <a:endParaRPr lang="en-US" altLang="vi-VN"/>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9655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969A9D6B-ED22-44FC-8DEA-E11F04E61449}" type="slidenum">
              <a:rPr lang="en-US" altLang="vi-VN"/>
              <a:pPr/>
              <a:t>‹#›</a:t>
            </a:fld>
            <a:endParaRPr lang="en-US" altLang="vi-VN"/>
          </a:p>
        </p:txBody>
      </p:sp>
    </p:spTree>
    <p:extLst>
      <p:ext uri="{BB962C8B-B14F-4D97-AF65-F5344CB8AC3E}">
        <p14:creationId xmlns:p14="http://schemas.microsoft.com/office/powerpoint/2010/main" val="1401840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AEE96B8E-5598-447A-8687-8F9764E2CDA3}" type="slidenum">
              <a:rPr lang="en-US" altLang="vi-VN"/>
              <a:pPr/>
              <a:t>‹#›</a:t>
            </a:fld>
            <a:endParaRPr lang="en-US" altLang="vi-VN"/>
          </a:p>
        </p:txBody>
      </p:sp>
    </p:spTree>
    <p:extLst>
      <p:ext uri="{BB962C8B-B14F-4D97-AF65-F5344CB8AC3E}">
        <p14:creationId xmlns:p14="http://schemas.microsoft.com/office/powerpoint/2010/main" val="39260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CA990E2D-ACCE-4AA7-91FD-FB8E2842E8DA}" type="slidenum">
              <a:rPr lang="en-US" altLang="vi-VN"/>
              <a:pPr/>
              <a:t>‹#›</a:t>
            </a:fld>
            <a:endParaRPr lang="en-US" altLang="vi-VN"/>
          </a:p>
        </p:txBody>
      </p:sp>
    </p:spTree>
    <p:extLst>
      <p:ext uri="{BB962C8B-B14F-4D97-AF65-F5344CB8AC3E}">
        <p14:creationId xmlns:p14="http://schemas.microsoft.com/office/powerpoint/2010/main" val="35834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EBC6E1DE-AB56-4D0C-9D9D-81A474D5BD3D}" type="slidenum">
              <a:rPr lang="en-US" altLang="vi-VN"/>
              <a:pPr/>
              <a:t>‹#›</a:t>
            </a:fld>
            <a:endParaRPr lang="en-US" altLang="vi-VN"/>
          </a:p>
        </p:txBody>
      </p:sp>
    </p:spTree>
    <p:extLst>
      <p:ext uri="{BB962C8B-B14F-4D97-AF65-F5344CB8AC3E}">
        <p14:creationId xmlns:p14="http://schemas.microsoft.com/office/powerpoint/2010/main" val="2977188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85A55004-3D52-47F0-A004-EF0DE358A6E7}" type="slidenum">
              <a:rPr lang="en-US" altLang="vi-VN"/>
              <a:pPr/>
              <a:t>‹#›</a:t>
            </a:fld>
            <a:endParaRPr lang="en-US" altLang="vi-VN"/>
          </a:p>
        </p:txBody>
      </p:sp>
    </p:spTree>
    <p:extLst>
      <p:ext uri="{BB962C8B-B14F-4D97-AF65-F5344CB8AC3E}">
        <p14:creationId xmlns:p14="http://schemas.microsoft.com/office/powerpoint/2010/main" val="3092193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B9FDDEA8-2119-45D1-8B24-5BAD6B45C190}" type="slidenum">
              <a:rPr lang="en-US" altLang="vi-VN"/>
              <a:pPr/>
              <a:t>‹#›</a:t>
            </a:fld>
            <a:endParaRPr lang="en-US" altLang="vi-VN"/>
          </a:p>
        </p:txBody>
      </p:sp>
    </p:spTree>
    <p:extLst>
      <p:ext uri="{BB962C8B-B14F-4D97-AF65-F5344CB8AC3E}">
        <p14:creationId xmlns:p14="http://schemas.microsoft.com/office/powerpoint/2010/main" val="413662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B1A5B12D-0592-4593-9DF8-D73161629284}" type="slidenum">
              <a:rPr lang="en-US" altLang="vi-VN"/>
              <a:pPr/>
              <a:t>‹#›</a:t>
            </a:fld>
            <a:endParaRPr lang="en-US" altLang="vi-VN"/>
          </a:p>
        </p:txBody>
      </p:sp>
    </p:spTree>
    <p:extLst>
      <p:ext uri="{BB962C8B-B14F-4D97-AF65-F5344CB8AC3E}">
        <p14:creationId xmlns:p14="http://schemas.microsoft.com/office/powerpoint/2010/main" val="185874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E10FB052-E6EB-455D-8B0F-A4E6B7FEA2D5}" type="slidenum">
              <a:rPr lang="en-GB" altLang="vi-VN"/>
              <a:pPr/>
              <a:t>‹#›</a:t>
            </a:fld>
            <a:endParaRPr lang="en-GB" altLang="vi-VN"/>
          </a:p>
        </p:txBody>
      </p:sp>
    </p:spTree>
    <p:extLst>
      <p:ext uri="{BB962C8B-B14F-4D97-AF65-F5344CB8AC3E}">
        <p14:creationId xmlns:p14="http://schemas.microsoft.com/office/powerpoint/2010/main" val="3702639110"/>
      </p:ext>
    </p:extLst>
  </p:cSld>
  <p:clrMapOvr>
    <a:masterClrMapping/>
  </p:clrMapOvr>
  <p:transition xmlns:p14="http://schemas.microsoft.com/office/powerpoint/2010/mai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4DB21B23-66CF-4CF5-B566-DBC5A2CC292D}" type="slidenum">
              <a:rPr lang="en-US" altLang="vi-VN"/>
              <a:pPr/>
              <a:t>‹#›</a:t>
            </a:fld>
            <a:endParaRPr lang="en-US" altLang="vi-VN"/>
          </a:p>
        </p:txBody>
      </p:sp>
    </p:spTree>
    <p:extLst>
      <p:ext uri="{BB962C8B-B14F-4D97-AF65-F5344CB8AC3E}">
        <p14:creationId xmlns:p14="http://schemas.microsoft.com/office/powerpoint/2010/main" val="1803483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A802E875-6A8E-475D-A30E-364A15BE4BE7}" type="slidenum">
              <a:rPr lang="en-US" altLang="vi-VN"/>
              <a:pPr/>
              <a:t>‹#›</a:t>
            </a:fld>
            <a:endParaRPr lang="en-US" altLang="vi-VN"/>
          </a:p>
        </p:txBody>
      </p:sp>
    </p:spTree>
    <p:extLst>
      <p:ext uri="{BB962C8B-B14F-4D97-AF65-F5344CB8AC3E}">
        <p14:creationId xmlns:p14="http://schemas.microsoft.com/office/powerpoint/2010/main" val="1034650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12047403-0D2C-473A-9FCF-C5FF1D8AE84A}" type="slidenum">
              <a:rPr lang="en-US" altLang="vi-VN"/>
              <a:pPr/>
              <a:t>‹#›</a:t>
            </a:fld>
            <a:endParaRPr lang="en-US" altLang="vi-VN"/>
          </a:p>
        </p:txBody>
      </p:sp>
    </p:spTree>
    <p:extLst>
      <p:ext uri="{BB962C8B-B14F-4D97-AF65-F5344CB8AC3E}">
        <p14:creationId xmlns:p14="http://schemas.microsoft.com/office/powerpoint/2010/main" val="2113608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43C91C7A-F842-4C1F-963E-11F235196F44}" type="slidenum">
              <a:rPr lang="en-US" altLang="vi-VN"/>
              <a:pPr/>
              <a:t>‹#›</a:t>
            </a:fld>
            <a:endParaRPr lang="en-US" altLang="vi-VN"/>
          </a:p>
        </p:txBody>
      </p:sp>
    </p:spTree>
    <p:extLst>
      <p:ext uri="{BB962C8B-B14F-4D97-AF65-F5344CB8AC3E}">
        <p14:creationId xmlns:p14="http://schemas.microsoft.com/office/powerpoint/2010/main" val="2065508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E40850ED-1113-424F-AAE5-26BCE354F325}" type="slidenum">
              <a:rPr lang="en-US" altLang="vi-VN"/>
              <a:pPr/>
              <a:t>‹#›</a:t>
            </a:fld>
            <a:endParaRPr lang="en-US" altLang="vi-VN"/>
          </a:p>
        </p:txBody>
      </p:sp>
    </p:spTree>
    <p:extLst>
      <p:ext uri="{BB962C8B-B14F-4D97-AF65-F5344CB8AC3E}">
        <p14:creationId xmlns:p14="http://schemas.microsoft.com/office/powerpoint/2010/main" val="979947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887916F2-76BE-402C-B897-71300DED4FAB}" type="slidenum">
              <a:rPr lang="en-US" altLang="vi-VN"/>
              <a:pPr/>
              <a:t>‹#›</a:t>
            </a:fld>
            <a:endParaRPr lang="en-US" altLang="vi-VN"/>
          </a:p>
        </p:txBody>
      </p:sp>
    </p:spTree>
    <p:extLst>
      <p:ext uri="{BB962C8B-B14F-4D97-AF65-F5344CB8AC3E}">
        <p14:creationId xmlns:p14="http://schemas.microsoft.com/office/powerpoint/2010/main" val="3051896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CD123577-7C92-4BE6-9A5C-277D68B7F4BD}" type="slidenum">
              <a:rPr lang="en-US" altLang="vi-VN"/>
              <a:pPr/>
              <a:t>‹#›</a:t>
            </a:fld>
            <a:endParaRPr lang="en-US" altLang="vi-VN"/>
          </a:p>
        </p:txBody>
      </p:sp>
    </p:spTree>
    <p:extLst>
      <p:ext uri="{BB962C8B-B14F-4D97-AF65-F5344CB8AC3E}">
        <p14:creationId xmlns:p14="http://schemas.microsoft.com/office/powerpoint/2010/main" val="287842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48FE6FE-E919-4AA0-A739-60704935C879}" type="slidenum">
              <a:rPr lang="en-US" altLang="vi-VN"/>
              <a:pPr/>
              <a:t>‹#›</a:t>
            </a:fld>
            <a:endParaRPr lang="en-US" altLang="vi-VN"/>
          </a:p>
        </p:txBody>
      </p:sp>
    </p:spTree>
    <p:extLst>
      <p:ext uri="{BB962C8B-B14F-4D97-AF65-F5344CB8AC3E}">
        <p14:creationId xmlns:p14="http://schemas.microsoft.com/office/powerpoint/2010/main" val="494683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BC9D9CA0-17F6-41DF-BA0E-7EFF2822C3F9}" type="slidenum">
              <a:rPr lang="en-US" altLang="vi-VN"/>
              <a:pPr/>
              <a:t>‹#›</a:t>
            </a:fld>
            <a:endParaRPr lang="en-US" altLang="vi-VN"/>
          </a:p>
        </p:txBody>
      </p:sp>
    </p:spTree>
    <p:extLst>
      <p:ext uri="{BB962C8B-B14F-4D97-AF65-F5344CB8AC3E}">
        <p14:creationId xmlns:p14="http://schemas.microsoft.com/office/powerpoint/2010/main" val="2574787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077017CB-8CE1-4646-A4F5-CCE75061F4B2}" type="slidenum">
              <a:rPr lang="en-US" altLang="vi-VN"/>
              <a:pPr/>
              <a:t>‹#›</a:t>
            </a:fld>
            <a:endParaRPr lang="en-US" altLang="vi-VN"/>
          </a:p>
        </p:txBody>
      </p:sp>
    </p:spTree>
    <p:extLst>
      <p:ext uri="{BB962C8B-B14F-4D97-AF65-F5344CB8AC3E}">
        <p14:creationId xmlns:p14="http://schemas.microsoft.com/office/powerpoint/2010/main" val="282557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0AA1FD37-516F-4CC6-BB7F-99328816267B}" type="slidenum">
              <a:rPr lang="en-GB" altLang="vi-VN"/>
              <a:pPr/>
              <a:t>‹#›</a:t>
            </a:fld>
            <a:endParaRPr lang="en-GB" altLang="vi-VN"/>
          </a:p>
        </p:txBody>
      </p:sp>
    </p:spTree>
    <p:extLst>
      <p:ext uri="{BB962C8B-B14F-4D97-AF65-F5344CB8AC3E}">
        <p14:creationId xmlns:p14="http://schemas.microsoft.com/office/powerpoint/2010/main" val="214527172"/>
      </p:ext>
    </p:extLst>
  </p:cSld>
  <p:clrMapOvr>
    <a:masterClrMapping/>
  </p:clrMapOvr>
  <p:transition xmlns:p14="http://schemas.microsoft.com/office/powerpoint/2010/mai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4353045D-C477-4EF4-AAF8-419D3A06DC01}" type="slidenum">
              <a:rPr lang="en-US" altLang="vi-VN"/>
              <a:pPr/>
              <a:t>‹#›</a:t>
            </a:fld>
            <a:endParaRPr lang="en-US" altLang="vi-VN"/>
          </a:p>
        </p:txBody>
      </p:sp>
    </p:spTree>
    <p:extLst>
      <p:ext uri="{BB962C8B-B14F-4D97-AF65-F5344CB8AC3E}">
        <p14:creationId xmlns:p14="http://schemas.microsoft.com/office/powerpoint/2010/main" val="752642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2A3CB41A-C4FF-4BFD-8CB1-FFADA716E96F}" type="slidenum">
              <a:rPr lang="en-US" altLang="vi-VN"/>
              <a:pPr/>
              <a:t>‹#›</a:t>
            </a:fld>
            <a:endParaRPr lang="en-US" altLang="vi-VN"/>
          </a:p>
        </p:txBody>
      </p:sp>
    </p:spTree>
    <p:extLst>
      <p:ext uri="{BB962C8B-B14F-4D97-AF65-F5344CB8AC3E}">
        <p14:creationId xmlns:p14="http://schemas.microsoft.com/office/powerpoint/2010/main" val="3451371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B4A03B92-7263-4A28-A64B-CAA41157F91E}" type="slidenum">
              <a:rPr lang="en-US" altLang="vi-VN"/>
              <a:pPr/>
              <a:t>‹#›</a:t>
            </a:fld>
            <a:endParaRPr lang="en-US" altLang="vi-VN"/>
          </a:p>
        </p:txBody>
      </p:sp>
    </p:spTree>
    <p:extLst>
      <p:ext uri="{BB962C8B-B14F-4D97-AF65-F5344CB8AC3E}">
        <p14:creationId xmlns:p14="http://schemas.microsoft.com/office/powerpoint/2010/main" val="2553559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4E2F73A7-2AD3-4F24-8044-781BBDFA98AA}" type="slidenum">
              <a:rPr lang="en-US" altLang="vi-VN"/>
              <a:pPr/>
              <a:t>‹#›</a:t>
            </a:fld>
            <a:endParaRPr lang="en-US" altLang="vi-VN"/>
          </a:p>
        </p:txBody>
      </p:sp>
    </p:spTree>
    <p:extLst>
      <p:ext uri="{BB962C8B-B14F-4D97-AF65-F5344CB8AC3E}">
        <p14:creationId xmlns:p14="http://schemas.microsoft.com/office/powerpoint/2010/main" val="481173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07190AB0-D971-4053-9500-DFE310F0DA0F}" type="slidenum">
              <a:rPr lang="en-US" altLang="vi-VN"/>
              <a:pPr/>
              <a:t>‹#›</a:t>
            </a:fld>
            <a:endParaRPr lang="en-US" altLang="vi-VN"/>
          </a:p>
        </p:txBody>
      </p:sp>
    </p:spTree>
    <p:extLst>
      <p:ext uri="{BB962C8B-B14F-4D97-AF65-F5344CB8AC3E}">
        <p14:creationId xmlns:p14="http://schemas.microsoft.com/office/powerpoint/2010/main" val="2969561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AC12CC39-A4D3-4BCE-80C6-7FAEA072069A}" type="slidenum">
              <a:rPr lang="en-US" altLang="vi-VN"/>
              <a:pPr/>
              <a:t>‹#›</a:t>
            </a:fld>
            <a:endParaRPr lang="en-US" altLang="vi-VN"/>
          </a:p>
        </p:txBody>
      </p:sp>
    </p:spTree>
    <p:extLst>
      <p:ext uri="{BB962C8B-B14F-4D97-AF65-F5344CB8AC3E}">
        <p14:creationId xmlns:p14="http://schemas.microsoft.com/office/powerpoint/2010/main" val="966526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31A0866A-2911-493D-9C6E-317094E16BF4}" type="slidenum">
              <a:rPr lang="en-US" altLang="vi-VN"/>
              <a:pPr/>
              <a:t>‹#›</a:t>
            </a:fld>
            <a:endParaRPr lang="en-US" altLang="vi-VN"/>
          </a:p>
        </p:txBody>
      </p:sp>
    </p:spTree>
    <p:extLst>
      <p:ext uri="{BB962C8B-B14F-4D97-AF65-F5344CB8AC3E}">
        <p14:creationId xmlns:p14="http://schemas.microsoft.com/office/powerpoint/2010/main" val="582105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FECDB01C-9C51-470C-8DAD-5884662BDABC}" type="slidenum">
              <a:rPr lang="en-US" altLang="vi-VN"/>
              <a:pPr/>
              <a:t>‹#›</a:t>
            </a:fld>
            <a:endParaRPr lang="en-US" altLang="vi-VN"/>
          </a:p>
        </p:txBody>
      </p:sp>
    </p:spTree>
    <p:extLst>
      <p:ext uri="{BB962C8B-B14F-4D97-AF65-F5344CB8AC3E}">
        <p14:creationId xmlns:p14="http://schemas.microsoft.com/office/powerpoint/2010/main" val="2498942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3326B395-FD36-4CF0-B1A8-D60599A20E7E}" type="slidenum">
              <a:rPr lang="en-US" altLang="vi-VN"/>
              <a:pPr/>
              <a:t>‹#›</a:t>
            </a:fld>
            <a:endParaRPr lang="en-US" altLang="vi-VN"/>
          </a:p>
        </p:txBody>
      </p:sp>
    </p:spTree>
    <p:extLst>
      <p:ext uri="{BB962C8B-B14F-4D97-AF65-F5344CB8AC3E}">
        <p14:creationId xmlns:p14="http://schemas.microsoft.com/office/powerpoint/2010/main" val="3424789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fld id="{FCB0739D-66FB-4CF5-AD7D-79D427A5114C}" type="slidenum">
              <a:rPr lang="en-US" altLang="vi-VN"/>
              <a:pPr/>
              <a:t>‹#›</a:t>
            </a:fld>
            <a:endParaRPr lang="en-US" altLang="vi-VN"/>
          </a:p>
        </p:txBody>
      </p:sp>
    </p:spTree>
    <p:extLst>
      <p:ext uri="{BB962C8B-B14F-4D97-AF65-F5344CB8AC3E}">
        <p14:creationId xmlns:p14="http://schemas.microsoft.com/office/powerpoint/2010/main" val="309078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fld id="{5CF805B9-40D5-474C-893A-67D991639663}" type="slidenum">
              <a:rPr lang="en-GB" altLang="vi-VN"/>
              <a:pPr/>
              <a:t>‹#›</a:t>
            </a:fld>
            <a:endParaRPr lang="en-GB" altLang="vi-VN"/>
          </a:p>
        </p:txBody>
      </p:sp>
    </p:spTree>
    <p:extLst>
      <p:ext uri="{BB962C8B-B14F-4D97-AF65-F5344CB8AC3E}">
        <p14:creationId xmlns:p14="http://schemas.microsoft.com/office/powerpoint/2010/main" val="1734650329"/>
      </p:ext>
    </p:extLst>
  </p:cSld>
  <p:clrMapOvr>
    <a:masterClrMapping/>
  </p:clrMapOvr>
  <p:transition xmlns:p14="http://schemas.microsoft.com/office/powerpoint/2010/mai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fld id="{EA0234F9-EE87-40FA-B922-32FAA38EA697}" type="slidenum">
              <a:rPr lang="en-US" altLang="vi-VN"/>
              <a:pPr/>
              <a:t>‹#›</a:t>
            </a:fld>
            <a:endParaRPr lang="en-US" altLang="vi-VN"/>
          </a:p>
        </p:txBody>
      </p:sp>
    </p:spTree>
    <p:extLst>
      <p:ext uri="{BB962C8B-B14F-4D97-AF65-F5344CB8AC3E}">
        <p14:creationId xmlns:p14="http://schemas.microsoft.com/office/powerpoint/2010/main" val="77285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fld id="{D2C26D0B-7664-4A1E-835C-192A9FB270A4}" type="slidenum">
              <a:rPr lang="en-US" altLang="vi-VN"/>
              <a:pPr/>
              <a:t>‹#›</a:t>
            </a:fld>
            <a:endParaRPr lang="en-US" altLang="vi-VN"/>
          </a:p>
        </p:txBody>
      </p:sp>
    </p:spTree>
    <p:extLst>
      <p:ext uri="{BB962C8B-B14F-4D97-AF65-F5344CB8AC3E}">
        <p14:creationId xmlns:p14="http://schemas.microsoft.com/office/powerpoint/2010/main" val="3963914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7F5E2041-3203-4BAF-A277-6A48A0A92030}" type="slidenum">
              <a:rPr lang="en-US" altLang="vi-VN"/>
              <a:pPr/>
              <a:t>‹#›</a:t>
            </a:fld>
            <a:endParaRPr lang="en-US" altLang="vi-VN"/>
          </a:p>
        </p:txBody>
      </p:sp>
    </p:spTree>
    <p:extLst>
      <p:ext uri="{BB962C8B-B14F-4D97-AF65-F5344CB8AC3E}">
        <p14:creationId xmlns:p14="http://schemas.microsoft.com/office/powerpoint/2010/main" val="1791580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FC41D097-8616-4894-A647-0FB6E504D2D1}" type="slidenum">
              <a:rPr lang="en-US" altLang="vi-VN"/>
              <a:pPr/>
              <a:t>‹#›</a:t>
            </a:fld>
            <a:endParaRPr lang="en-US" altLang="vi-VN"/>
          </a:p>
        </p:txBody>
      </p:sp>
    </p:spTree>
    <p:extLst>
      <p:ext uri="{BB962C8B-B14F-4D97-AF65-F5344CB8AC3E}">
        <p14:creationId xmlns:p14="http://schemas.microsoft.com/office/powerpoint/2010/main" val="469241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B9836893-5C5C-4E4B-BF1C-BD45AC626C8D}" type="slidenum">
              <a:rPr lang="en-US" altLang="vi-VN"/>
              <a:pPr/>
              <a:t>‹#›</a:t>
            </a:fld>
            <a:endParaRPr lang="en-US" altLang="vi-VN"/>
          </a:p>
        </p:txBody>
      </p:sp>
    </p:spTree>
    <p:extLst>
      <p:ext uri="{BB962C8B-B14F-4D97-AF65-F5344CB8AC3E}">
        <p14:creationId xmlns:p14="http://schemas.microsoft.com/office/powerpoint/2010/main" val="2388869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B472AABC-C9C2-428A-8F87-610EDF5C8093}" type="slidenum">
              <a:rPr lang="en-US" altLang="vi-VN"/>
              <a:pPr/>
              <a:t>‹#›</a:t>
            </a:fld>
            <a:endParaRPr lang="en-US" altLang="vi-VN"/>
          </a:p>
        </p:txBody>
      </p:sp>
    </p:spTree>
    <p:extLst>
      <p:ext uri="{BB962C8B-B14F-4D97-AF65-F5344CB8AC3E}">
        <p14:creationId xmlns:p14="http://schemas.microsoft.com/office/powerpoint/2010/main" val="3135087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8E86B43E-7629-49D7-9E1F-709E8CAB7482}" type="slidenum">
              <a:rPr lang="en-US" altLang="vi-VN"/>
              <a:pPr/>
              <a:t>‹#›</a:t>
            </a:fld>
            <a:endParaRPr lang="en-US" altLang="vi-VN"/>
          </a:p>
        </p:txBody>
      </p:sp>
    </p:spTree>
    <p:extLst>
      <p:ext uri="{BB962C8B-B14F-4D97-AF65-F5344CB8AC3E}">
        <p14:creationId xmlns:p14="http://schemas.microsoft.com/office/powerpoint/2010/main" val="4088577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fld id="{A1A251DB-A603-4415-B247-D0BD7CE2BF24}" type="slidenum">
              <a:rPr lang="en-US" altLang="ja-JP"/>
              <a:pPr/>
              <a:t>‹#›</a:t>
            </a:fld>
            <a:endParaRPr lang="en-US" altLang="ja-JP"/>
          </a:p>
        </p:txBody>
      </p:sp>
    </p:spTree>
    <p:extLst>
      <p:ext uri="{BB962C8B-B14F-4D97-AF65-F5344CB8AC3E}">
        <p14:creationId xmlns:p14="http://schemas.microsoft.com/office/powerpoint/2010/main" val="3742000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9F88E5DC-EDB1-4417-B85A-E9D954854639}" type="slidenum">
              <a:rPr lang="en-US" altLang="vi-VN"/>
              <a:pPr/>
              <a:t>‹#›</a:t>
            </a:fld>
            <a:endParaRPr lang="en-US" altLang="vi-VN"/>
          </a:p>
        </p:txBody>
      </p:sp>
    </p:spTree>
    <p:extLst>
      <p:ext uri="{BB962C8B-B14F-4D97-AF65-F5344CB8AC3E}">
        <p14:creationId xmlns:p14="http://schemas.microsoft.com/office/powerpoint/2010/main" val="3214967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panose="020B0604020202020204" pitchFamily="34" charset="0"/>
                <a:ea typeface="新細明體" charset="-120"/>
              </a:defRPr>
            </a:lvl1pPr>
          </a:lstStyle>
          <a:p>
            <a:fld id="{7BD78850-E510-4338-81A6-24335FF778B0}" type="slidenum">
              <a:rPr lang="en-US" altLang="zh-TW"/>
              <a:pPr/>
              <a:t>‹#›</a:t>
            </a:fld>
            <a:endParaRPr lang="en-US" altLang="zh-TW"/>
          </a:p>
        </p:txBody>
      </p:sp>
    </p:spTree>
    <p:extLst>
      <p:ext uri="{BB962C8B-B14F-4D97-AF65-F5344CB8AC3E}">
        <p14:creationId xmlns:p14="http://schemas.microsoft.com/office/powerpoint/2010/main" val="276336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fld id="{A59D1289-4E86-453C-B44F-67ABBB048CE8}" type="slidenum">
              <a:rPr lang="en-GB" altLang="vi-VN"/>
              <a:pPr/>
              <a:t>‹#›</a:t>
            </a:fld>
            <a:endParaRPr lang="en-GB" altLang="vi-VN"/>
          </a:p>
        </p:txBody>
      </p:sp>
    </p:spTree>
    <p:extLst>
      <p:ext uri="{BB962C8B-B14F-4D97-AF65-F5344CB8AC3E}">
        <p14:creationId xmlns:p14="http://schemas.microsoft.com/office/powerpoint/2010/main" val="3682413833"/>
      </p:ext>
    </p:extLst>
  </p:cSld>
  <p:clrMapOvr>
    <a:masterClrMapping/>
  </p:clrMapOvr>
  <p:transition xmlns:p14="http://schemas.microsoft.com/office/powerpoint/2010/mai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a typeface="ＭＳ Ｐゴシック" charset="0"/>
                <a:cs typeface="ＭＳ Ｐゴシック"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lvl1pPr>
          </a:lstStyle>
          <a:p>
            <a:fld id="{349B949A-636D-4BAC-898E-C984DDFBB384}" type="slidenum">
              <a:rPr lang="en-US" altLang="vi-VN"/>
              <a:pPr/>
              <a:t>‹#›</a:t>
            </a:fld>
            <a:endParaRPr lang="en-US" altLang="vi-VN"/>
          </a:p>
        </p:txBody>
      </p:sp>
    </p:spTree>
    <p:extLst>
      <p:ext uri="{BB962C8B-B14F-4D97-AF65-F5344CB8AC3E}">
        <p14:creationId xmlns:p14="http://schemas.microsoft.com/office/powerpoint/2010/main" val="690500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39483245-9D72-4284-8B6C-A073E4472B58}" type="slidenum">
              <a:rPr lang="en-US" altLang="vi-VN"/>
              <a:pPr/>
              <a:t>‹#›</a:t>
            </a:fld>
            <a:endParaRPr lang="en-US" altLang="vi-VN"/>
          </a:p>
        </p:txBody>
      </p:sp>
    </p:spTree>
    <p:extLst>
      <p:ext uri="{BB962C8B-B14F-4D97-AF65-F5344CB8AC3E}">
        <p14:creationId xmlns:p14="http://schemas.microsoft.com/office/powerpoint/2010/main" val="3712109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77637199-4B7D-44B0-9E29-55094217C357}" type="slidenum">
              <a:rPr lang="en-US" altLang="vi-VN"/>
              <a:pPr/>
              <a:t>‹#›</a:t>
            </a:fld>
            <a:endParaRPr lang="en-US" altLang="vi-VN"/>
          </a:p>
        </p:txBody>
      </p:sp>
    </p:spTree>
    <p:extLst>
      <p:ext uri="{BB962C8B-B14F-4D97-AF65-F5344CB8AC3E}">
        <p14:creationId xmlns:p14="http://schemas.microsoft.com/office/powerpoint/2010/main" val="665222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1123949C-D17E-4FA9-93F4-8C7468060C11}" type="slidenum">
              <a:rPr lang="en-US" altLang="vi-VN"/>
              <a:pPr/>
              <a:t>‹#›</a:t>
            </a:fld>
            <a:endParaRPr lang="en-US" altLang="vi-VN"/>
          </a:p>
        </p:txBody>
      </p:sp>
    </p:spTree>
    <p:extLst>
      <p:ext uri="{BB962C8B-B14F-4D97-AF65-F5344CB8AC3E}">
        <p14:creationId xmlns:p14="http://schemas.microsoft.com/office/powerpoint/2010/main" val="658905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fld id="{3643166E-557F-46C5-95F6-FE00F31F7E3D}" type="slidenum">
              <a:rPr lang="en-US" altLang="vi-VN"/>
              <a:pPr/>
              <a:t>‹#›</a:t>
            </a:fld>
            <a:endParaRPr lang="en-US" altLang="vi-VN"/>
          </a:p>
        </p:txBody>
      </p:sp>
    </p:spTree>
    <p:extLst>
      <p:ext uri="{BB962C8B-B14F-4D97-AF65-F5344CB8AC3E}">
        <p14:creationId xmlns:p14="http://schemas.microsoft.com/office/powerpoint/2010/main" val="3316384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fld id="{8EB18382-EAE9-4635-B9BC-228A49CA6143}" type="slidenum">
              <a:rPr lang="en-US" altLang="vi-VN"/>
              <a:pPr/>
              <a:t>‹#›</a:t>
            </a:fld>
            <a:endParaRPr lang="en-US" altLang="vi-VN"/>
          </a:p>
        </p:txBody>
      </p:sp>
    </p:spTree>
    <p:extLst>
      <p:ext uri="{BB962C8B-B14F-4D97-AF65-F5344CB8AC3E}">
        <p14:creationId xmlns:p14="http://schemas.microsoft.com/office/powerpoint/2010/main" val="1832317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fld id="{7ECEA45F-EF15-49A1-B773-FA1B12F9F3C8}" type="slidenum">
              <a:rPr lang="en-US" altLang="vi-VN"/>
              <a:pPr/>
              <a:t>‹#›</a:t>
            </a:fld>
            <a:endParaRPr lang="en-US" altLang="vi-VN"/>
          </a:p>
        </p:txBody>
      </p:sp>
    </p:spTree>
    <p:extLst>
      <p:ext uri="{BB962C8B-B14F-4D97-AF65-F5344CB8AC3E}">
        <p14:creationId xmlns:p14="http://schemas.microsoft.com/office/powerpoint/2010/main" val="1263422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6E5751A8-C1A4-4C5D-9B52-1B8613318C6F}" type="slidenum">
              <a:rPr lang="en-US" altLang="vi-VN"/>
              <a:pPr/>
              <a:t>‹#›</a:t>
            </a:fld>
            <a:endParaRPr lang="en-US" altLang="vi-VN"/>
          </a:p>
        </p:txBody>
      </p:sp>
    </p:spTree>
    <p:extLst>
      <p:ext uri="{BB962C8B-B14F-4D97-AF65-F5344CB8AC3E}">
        <p14:creationId xmlns:p14="http://schemas.microsoft.com/office/powerpoint/2010/main" val="2046363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6C2C0AF9-5495-4370-864B-8A8414221A2B}" type="slidenum">
              <a:rPr lang="en-US" altLang="vi-VN"/>
              <a:pPr/>
              <a:t>‹#›</a:t>
            </a:fld>
            <a:endParaRPr lang="en-US" altLang="vi-VN"/>
          </a:p>
        </p:txBody>
      </p:sp>
    </p:spTree>
    <p:extLst>
      <p:ext uri="{BB962C8B-B14F-4D97-AF65-F5344CB8AC3E}">
        <p14:creationId xmlns:p14="http://schemas.microsoft.com/office/powerpoint/2010/main" val="3608428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C9DDB36B-98A9-4E3C-80C1-88B2F0380278}" type="slidenum">
              <a:rPr lang="en-US" altLang="vi-VN"/>
              <a:pPr/>
              <a:t>‹#›</a:t>
            </a:fld>
            <a:endParaRPr lang="en-US" altLang="vi-VN"/>
          </a:p>
        </p:txBody>
      </p:sp>
    </p:spTree>
    <p:extLst>
      <p:ext uri="{BB962C8B-B14F-4D97-AF65-F5344CB8AC3E}">
        <p14:creationId xmlns:p14="http://schemas.microsoft.com/office/powerpoint/2010/main" val="143637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fld id="{90794D88-A25E-458B-A561-D5EE62302FF0}" type="slidenum">
              <a:rPr lang="en-GB" altLang="vi-VN"/>
              <a:pPr/>
              <a:t>‹#›</a:t>
            </a:fld>
            <a:endParaRPr lang="en-GB" altLang="vi-VN"/>
          </a:p>
        </p:txBody>
      </p:sp>
    </p:spTree>
    <p:extLst>
      <p:ext uri="{BB962C8B-B14F-4D97-AF65-F5344CB8AC3E}">
        <p14:creationId xmlns:p14="http://schemas.microsoft.com/office/powerpoint/2010/main" val="3005166153"/>
      </p:ext>
    </p:extLst>
  </p:cSld>
  <p:clrMapOvr>
    <a:masterClrMapping/>
  </p:clrMapOvr>
  <p:transition xmlns:p14="http://schemas.microsoft.com/office/powerpoint/2010/mai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D74262B5-F1FD-4E69-876C-F5DBE00F17DF}" type="slidenum">
              <a:rPr lang="en-US" altLang="vi-VN"/>
              <a:pPr/>
              <a:t>‹#›</a:t>
            </a:fld>
            <a:endParaRPr lang="en-US" altLang="vi-VN"/>
          </a:p>
        </p:txBody>
      </p:sp>
    </p:spTree>
    <p:extLst>
      <p:ext uri="{BB962C8B-B14F-4D97-AF65-F5344CB8AC3E}">
        <p14:creationId xmlns:p14="http://schemas.microsoft.com/office/powerpoint/2010/main" val="3344465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A8B9F99C-220F-4F8C-8856-EF34B0DCC965}" type="slidenum">
              <a:rPr lang="en-US" altLang="vi-VN"/>
              <a:pPr/>
              <a:t>‹#›</a:t>
            </a:fld>
            <a:endParaRPr lang="en-US" altLang="vi-VN"/>
          </a:p>
        </p:txBody>
      </p:sp>
    </p:spTree>
    <p:extLst>
      <p:ext uri="{BB962C8B-B14F-4D97-AF65-F5344CB8AC3E}">
        <p14:creationId xmlns:p14="http://schemas.microsoft.com/office/powerpoint/2010/main" val="2427726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30CF212E-EAC2-4956-A05F-D08841B25813}" type="slidenum">
              <a:rPr lang="en-US" altLang="vi-VN"/>
              <a:pPr/>
              <a:t>‹#›</a:t>
            </a:fld>
            <a:endParaRPr lang="en-US" altLang="vi-VN"/>
          </a:p>
        </p:txBody>
      </p:sp>
    </p:spTree>
    <p:extLst>
      <p:ext uri="{BB962C8B-B14F-4D97-AF65-F5344CB8AC3E}">
        <p14:creationId xmlns:p14="http://schemas.microsoft.com/office/powerpoint/2010/main" val="103757271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63D0413F-ADBE-44F5-BCAE-AC40BF5DB27A}" type="slidenum">
              <a:rPr lang="en-US" altLang="vi-VN"/>
              <a:pPr/>
              <a:t>‹#›</a:t>
            </a:fld>
            <a:endParaRPr lang="en-US" altLang="vi-VN"/>
          </a:p>
        </p:txBody>
      </p:sp>
    </p:spTree>
    <p:extLst>
      <p:ext uri="{BB962C8B-B14F-4D97-AF65-F5344CB8AC3E}">
        <p14:creationId xmlns:p14="http://schemas.microsoft.com/office/powerpoint/2010/main" val="336884193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lvl1pPr>
          </a:lstStyle>
          <a:p>
            <a:fld id="{87A73AB7-6A23-4391-9E1B-CD7EF9AAFC87}" type="slidenum">
              <a:rPr lang="en-US" altLang="vi-VN"/>
              <a:pPr/>
              <a:t>‹#›</a:t>
            </a:fld>
            <a:endParaRPr lang="en-US" altLang="vi-VN"/>
          </a:p>
        </p:txBody>
      </p:sp>
    </p:spTree>
    <p:extLst>
      <p:ext uri="{BB962C8B-B14F-4D97-AF65-F5344CB8AC3E}">
        <p14:creationId xmlns:p14="http://schemas.microsoft.com/office/powerpoint/2010/main" val="165700758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lvl1pPr>
          </a:lstStyle>
          <a:p>
            <a:fld id="{3A715852-5532-44C0-82FE-786D8BF650FC}" type="slidenum">
              <a:rPr lang="en-US" altLang="vi-VN"/>
              <a:pPr/>
              <a:t>‹#›</a:t>
            </a:fld>
            <a:endParaRPr lang="en-US" altLang="vi-VN"/>
          </a:p>
        </p:txBody>
      </p:sp>
    </p:spTree>
    <p:extLst>
      <p:ext uri="{BB962C8B-B14F-4D97-AF65-F5344CB8AC3E}">
        <p14:creationId xmlns:p14="http://schemas.microsoft.com/office/powerpoint/2010/main" val="265978524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lvl1pPr>
          </a:lstStyle>
          <a:p>
            <a:fld id="{9D7DFA9E-2FA8-406B-9354-5127149DD84B}" type="slidenum">
              <a:rPr lang="en-US" altLang="vi-VN"/>
              <a:pPr/>
              <a:t>‹#›</a:t>
            </a:fld>
            <a:endParaRPr lang="en-US" altLang="vi-VN"/>
          </a:p>
        </p:txBody>
      </p:sp>
    </p:spTree>
    <p:extLst>
      <p:ext uri="{BB962C8B-B14F-4D97-AF65-F5344CB8AC3E}">
        <p14:creationId xmlns:p14="http://schemas.microsoft.com/office/powerpoint/2010/main" val="241304416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lvl1pPr>
          </a:lstStyle>
          <a:p>
            <a:fld id="{6488DD6C-D222-4DB9-9C97-C84658DC1BF7}" type="slidenum">
              <a:rPr lang="en-US" altLang="vi-VN"/>
              <a:pPr/>
              <a:t>‹#›</a:t>
            </a:fld>
            <a:endParaRPr lang="en-US" altLang="vi-VN"/>
          </a:p>
        </p:txBody>
      </p:sp>
    </p:spTree>
    <p:extLst>
      <p:ext uri="{BB962C8B-B14F-4D97-AF65-F5344CB8AC3E}">
        <p14:creationId xmlns:p14="http://schemas.microsoft.com/office/powerpoint/2010/main" val="139395710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lvl1pPr>
          </a:lstStyle>
          <a:p>
            <a:fld id="{70BC625C-3B2E-421D-8CF2-2CD33D1CB348}" type="slidenum">
              <a:rPr lang="en-US" altLang="vi-VN"/>
              <a:pPr/>
              <a:t>‹#›</a:t>
            </a:fld>
            <a:endParaRPr lang="en-US" altLang="vi-VN"/>
          </a:p>
        </p:txBody>
      </p:sp>
    </p:spTree>
    <p:extLst>
      <p:ext uri="{BB962C8B-B14F-4D97-AF65-F5344CB8AC3E}">
        <p14:creationId xmlns:p14="http://schemas.microsoft.com/office/powerpoint/2010/main" val="510072191"/>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lvl1pPr>
          </a:lstStyle>
          <a:p>
            <a:fld id="{98278FED-4894-4BD1-B1C5-F491E556B90B}" type="slidenum">
              <a:rPr lang="en-US" altLang="vi-VN"/>
              <a:pPr/>
              <a:t>‹#›</a:t>
            </a:fld>
            <a:endParaRPr lang="en-US" altLang="vi-VN"/>
          </a:p>
        </p:txBody>
      </p:sp>
    </p:spTree>
    <p:extLst>
      <p:ext uri="{BB962C8B-B14F-4D97-AF65-F5344CB8AC3E}">
        <p14:creationId xmlns:p14="http://schemas.microsoft.com/office/powerpoint/2010/main" val="162096798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E506010C-9466-41C6-AA52-5473EAE633FB}" type="slidenum">
              <a:rPr lang="en-GB" altLang="vi-VN"/>
              <a:pPr/>
              <a:t>‹#›</a:t>
            </a:fld>
            <a:endParaRPr lang="en-GB" altLang="vi-VN"/>
          </a:p>
        </p:txBody>
      </p:sp>
    </p:spTree>
    <p:extLst>
      <p:ext uri="{BB962C8B-B14F-4D97-AF65-F5344CB8AC3E}">
        <p14:creationId xmlns:p14="http://schemas.microsoft.com/office/powerpoint/2010/main" val="1182785939"/>
      </p:ext>
    </p:extLst>
  </p:cSld>
  <p:clrMapOvr>
    <a:masterClrMapping/>
  </p:clrMapOvr>
  <p:transition xmlns:p14="http://schemas.microsoft.com/office/powerpoint/2010/mai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C179E55B-1B82-4DDB-98C4-4141789D4EE1}" type="slidenum">
              <a:rPr lang="en-US" altLang="vi-VN"/>
              <a:pPr/>
              <a:t>‹#›</a:t>
            </a:fld>
            <a:endParaRPr lang="en-US" altLang="vi-VN"/>
          </a:p>
        </p:txBody>
      </p:sp>
    </p:spTree>
    <p:extLst>
      <p:ext uri="{BB962C8B-B14F-4D97-AF65-F5344CB8AC3E}">
        <p14:creationId xmlns:p14="http://schemas.microsoft.com/office/powerpoint/2010/main" val="3439318875"/>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63BCE2BD-902C-4A4F-8A8A-633DB2975BB2}" type="slidenum">
              <a:rPr lang="en-US" altLang="vi-VN"/>
              <a:pPr/>
              <a:t>‹#›</a:t>
            </a:fld>
            <a:endParaRPr lang="en-US" altLang="vi-VN"/>
          </a:p>
        </p:txBody>
      </p:sp>
    </p:spTree>
    <p:extLst>
      <p:ext uri="{BB962C8B-B14F-4D97-AF65-F5344CB8AC3E}">
        <p14:creationId xmlns:p14="http://schemas.microsoft.com/office/powerpoint/2010/main" val="7368657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D47A8A3E-8E07-4F9D-82DE-89FD8756A0FC}" type="slidenum">
              <a:rPr lang="en-US" altLang="vi-VN"/>
              <a:pPr/>
              <a:t>‹#›</a:t>
            </a:fld>
            <a:endParaRPr lang="en-US" altLang="vi-VN"/>
          </a:p>
        </p:txBody>
      </p:sp>
    </p:spTree>
    <p:extLst>
      <p:ext uri="{BB962C8B-B14F-4D97-AF65-F5344CB8AC3E}">
        <p14:creationId xmlns:p14="http://schemas.microsoft.com/office/powerpoint/2010/main" val="2777393792"/>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614B123A-1F38-4018-AB2F-A70DB19E87EC}" type="slidenum">
              <a:rPr lang="en-US" altLang="vi-VN"/>
              <a:pPr/>
              <a:t>‹#›</a:t>
            </a:fld>
            <a:endParaRPr lang="en-US" altLang="vi-VN"/>
          </a:p>
        </p:txBody>
      </p:sp>
    </p:spTree>
    <p:extLst>
      <p:ext uri="{BB962C8B-B14F-4D97-AF65-F5344CB8AC3E}">
        <p14:creationId xmlns:p14="http://schemas.microsoft.com/office/powerpoint/2010/main" val="1352305989"/>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023C71CE-8C62-4C0B-A258-DD8B4A2F7605}" type="slidenum">
              <a:rPr lang="en-US" altLang="vi-VN"/>
              <a:pPr/>
              <a:t>‹#›</a:t>
            </a:fld>
            <a:endParaRPr lang="en-US" altLang="vi-VN"/>
          </a:p>
        </p:txBody>
      </p:sp>
    </p:spTree>
    <p:extLst>
      <p:ext uri="{BB962C8B-B14F-4D97-AF65-F5344CB8AC3E}">
        <p14:creationId xmlns:p14="http://schemas.microsoft.com/office/powerpoint/2010/main" val="2824473499"/>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E4677A72-C20F-44BE-B7FB-2F5A587D03AC}" type="slidenum">
              <a:rPr lang="en-US" altLang="vi-VN"/>
              <a:pPr/>
              <a:t>‹#›</a:t>
            </a:fld>
            <a:endParaRPr lang="en-US" altLang="vi-VN"/>
          </a:p>
        </p:txBody>
      </p:sp>
    </p:spTree>
    <p:extLst>
      <p:ext uri="{BB962C8B-B14F-4D97-AF65-F5344CB8AC3E}">
        <p14:creationId xmlns:p14="http://schemas.microsoft.com/office/powerpoint/2010/main" val="477698850"/>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63AE46CD-189C-40E5-ACA6-056A356276EE}" type="slidenum">
              <a:rPr lang="en-US" altLang="vi-VN"/>
              <a:pPr/>
              <a:t>‹#›</a:t>
            </a:fld>
            <a:endParaRPr lang="en-US" altLang="vi-VN"/>
          </a:p>
        </p:txBody>
      </p:sp>
    </p:spTree>
    <p:extLst>
      <p:ext uri="{BB962C8B-B14F-4D97-AF65-F5344CB8AC3E}">
        <p14:creationId xmlns:p14="http://schemas.microsoft.com/office/powerpoint/2010/main" val="3753056750"/>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B040E728-2A1C-4D6A-9D37-6F30A28AAEEC}" type="slidenum">
              <a:rPr lang="en-US" altLang="vi-VN"/>
              <a:pPr/>
              <a:t>‹#›</a:t>
            </a:fld>
            <a:endParaRPr lang="en-US" altLang="vi-VN"/>
          </a:p>
        </p:txBody>
      </p:sp>
    </p:spTree>
    <p:extLst>
      <p:ext uri="{BB962C8B-B14F-4D97-AF65-F5344CB8AC3E}">
        <p14:creationId xmlns:p14="http://schemas.microsoft.com/office/powerpoint/2010/main" val="168353348"/>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EDF106BB-9C49-46FE-AAF7-6D94C8F3AA6A}" type="slidenum">
              <a:rPr lang="en-US" altLang="vi-VN"/>
              <a:pPr/>
              <a:t>‹#›</a:t>
            </a:fld>
            <a:endParaRPr lang="en-US" altLang="vi-VN"/>
          </a:p>
        </p:txBody>
      </p:sp>
    </p:spTree>
    <p:extLst>
      <p:ext uri="{BB962C8B-B14F-4D97-AF65-F5344CB8AC3E}">
        <p14:creationId xmlns:p14="http://schemas.microsoft.com/office/powerpoint/2010/main" val="55956842"/>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21588C45-E2FF-4237-B1FA-14D614EE7D6C}" type="slidenum">
              <a:rPr lang="en-US" altLang="vi-VN"/>
              <a:pPr/>
              <a:t>‹#›</a:t>
            </a:fld>
            <a:endParaRPr lang="en-US" altLang="vi-VN"/>
          </a:p>
        </p:txBody>
      </p:sp>
    </p:spTree>
    <p:extLst>
      <p:ext uri="{BB962C8B-B14F-4D97-AF65-F5344CB8AC3E}">
        <p14:creationId xmlns:p14="http://schemas.microsoft.com/office/powerpoint/2010/main" val="326438414"/>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E2AE4735-345E-4E31-81A0-BABFE7BA415D}" type="slidenum">
              <a:rPr lang="en-GB" altLang="vi-VN"/>
              <a:pPr/>
              <a:t>‹#›</a:t>
            </a:fld>
            <a:endParaRPr lang="en-GB" altLang="vi-VN"/>
          </a:p>
        </p:txBody>
      </p:sp>
    </p:spTree>
    <p:extLst>
      <p:ext uri="{BB962C8B-B14F-4D97-AF65-F5344CB8AC3E}">
        <p14:creationId xmlns:p14="http://schemas.microsoft.com/office/powerpoint/2010/main" val="1379246076"/>
      </p:ext>
    </p:extLst>
  </p:cSld>
  <p:clrMapOvr>
    <a:masterClrMapping/>
  </p:clrMapOvr>
  <p:transition xmlns:p14="http://schemas.microsoft.com/office/powerpoint/2010/mai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2E593B36-1287-45B5-A7E4-8170FB736AFB}" type="slidenum">
              <a:rPr lang="en-US" altLang="vi-VN"/>
              <a:pPr/>
              <a:t>‹#›</a:t>
            </a:fld>
            <a:endParaRPr lang="en-US" altLang="vi-VN"/>
          </a:p>
        </p:txBody>
      </p:sp>
    </p:spTree>
    <p:extLst>
      <p:ext uri="{BB962C8B-B14F-4D97-AF65-F5344CB8AC3E}">
        <p14:creationId xmlns:p14="http://schemas.microsoft.com/office/powerpoint/2010/main" val="170822905"/>
      </p:ext>
    </p:extLst>
  </p:cSld>
  <p:clrMapOvr>
    <a:masterClrMapping/>
  </p:clrMapOvr>
  <p:transition xmlns:p14="http://schemas.microsoft.com/office/powerpoint/2010/mai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640CEBAE-6BB7-42DF-9CBF-933B99F2DD17}" type="slidenum">
              <a:rPr lang="en-US" altLang="vi-VN"/>
              <a:pPr/>
              <a:t>‹#›</a:t>
            </a:fld>
            <a:endParaRPr lang="en-US" altLang="vi-VN"/>
          </a:p>
        </p:txBody>
      </p:sp>
    </p:spTree>
    <p:extLst>
      <p:ext uri="{BB962C8B-B14F-4D97-AF65-F5344CB8AC3E}">
        <p14:creationId xmlns:p14="http://schemas.microsoft.com/office/powerpoint/2010/main" val="3462543037"/>
      </p:ext>
    </p:extLst>
  </p:cSld>
  <p:clrMapOvr>
    <a:masterClrMapping/>
  </p:clrMapOvr>
  <p:transition xmlns:p14="http://schemas.microsoft.com/office/powerpoint/2010/mai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F5ECFDF2-6D48-4284-87D0-3B3823C1C310}" type="slidenum">
              <a:rPr lang="en-US" altLang="vi-VN"/>
              <a:pPr/>
              <a:t>‹#›</a:t>
            </a:fld>
            <a:endParaRPr lang="en-US" altLang="vi-VN"/>
          </a:p>
        </p:txBody>
      </p:sp>
    </p:spTree>
    <p:extLst>
      <p:ext uri="{BB962C8B-B14F-4D97-AF65-F5344CB8AC3E}">
        <p14:creationId xmlns:p14="http://schemas.microsoft.com/office/powerpoint/2010/main" val="613180797"/>
      </p:ext>
    </p:extLst>
  </p:cSld>
  <p:clrMapOvr>
    <a:masterClrMapping/>
  </p:clrMapOvr>
  <p:transition xmlns:p14="http://schemas.microsoft.com/office/powerpoint/2010/mai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4023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53964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19092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64118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5776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492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91120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theme" Target="../theme/theme10.xml"/><Relationship Id="rId1" Type="http://schemas.openxmlformats.org/officeDocument/2006/relationships/slideLayout" Target="../slideLayouts/slideLayout72.xml"/><Relationship Id="rId2"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11.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2.xml"/><Relationship Id="rId13" Type="http://schemas.openxmlformats.org/officeDocument/2006/relationships/image" Target="../media/image4.jpe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3.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slideLayout" Target="../slideLayouts/slideLayout127.xml"/><Relationship Id="rId14" Type="http://schemas.openxmlformats.org/officeDocument/2006/relationships/theme" Target="../theme/theme14.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5.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slideLayout" Target="../slideLayouts/slideLayout150.xml"/><Relationship Id="rId13" Type="http://schemas.openxmlformats.org/officeDocument/2006/relationships/theme" Target="../theme/theme16.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6.xml"/><Relationship Id="rId3"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7.xml"/><Relationship Id="rId3"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9.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FF4D5CF-DF7E-4C77-A762-74CE9224C26C}" type="slidenum">
              <a:rPr lang="en-GB" altLang="vi-VN"/>
              <a:pPr/>
              <a:t>‹#›</a:t>
            </a:fld>
            <a:endParaRPr lang="en-GB" altLang="vi-VN"/>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vi-VN" smtClean="0"/>
              <a:t>Click to edit Master text styles</a:t>
            </a:r>
          </a:p>
          <a:p>
            <a:pPr lvl="1"/>
            <a:r>
              <a:rPr lang="en-GB" altLang="vi-VN" smtClean="0"/>
              <a:t>Second level</a:t>
            </a:r>
          </a:p>
          <a:p>
            <a:pPr lvl="2"/>
            <a:r>
              <a:rPr lang="en-GB" altLang="vi-VN" smtClean="0"/>
              <a:t>Third level</a:t>
            </a:r>
          </a:p>
          <a:p>
            <a:pPr lvl="3"/>
            <a:r>
              <a:rPr lang="en-GB" altLang="vi-VN" smtClean="0"/>
              <a:t>Fourth level</a:t>
            </a:r>
          </a:p>
          <a:p>
            <a:pPr lvl="4"/>
            <a:r>
              <a:rPr lang="en-GB" altLang="vi-VN" smtClean="0"/>
              <a:t>Fifth level</a:t>
            </a:r>
          </a:p>
        </p:txBody>
      </p:sp>
    </p:spTree>
  </p:cSld>
  <p:clrMap bg1="dk2" tx1="lt1" bg2="dk1" tx2="lt2" accent1="accent1" accent2="accent2" accent3="accent3" accent4="accent4" accent5="accent5" accent6="accent6" hlink="hlink" folHlink="folHlink"/>
  <p:sldLayoutIdLst>
    <p:sldLayoutId id="2147485124"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transition xmlns:p14="http://schemas.microsoft.com/office/powerpoint/2010/mai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ＭＳ Ｐゴシック" charset="-128"/>
              </a:endParaRPr>
            </a:p>
          </p:txBody>
        </p:sp>
        <p:sp>
          <p:nvSpPr>
            <p:cNvPr id="829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829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829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panose="020B0604020202020204" pitchFamily="34" charset="0"/>
              </a:defRPr>
            </a:lvl1pPr>
          </a:lstStyle>
          <a:p>
            <a:fld id="{CC34A8B0-5FBF-4D65-B527-19AAAFF17CCE}"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A2D0A4D-5287-4D75-B927-0845D5A85336}"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solidFill>
                  <a:srgbClr val="FFFFFF"/>
                </a:solidFill>
                <a:latin typeface="Arial" charset="0"/>
                <a:ea typeface="ＭＳ Ｐゴシック" charset="0"/>
                <a:cs typeface="ＭＳ Ｐゴシック" charset="0"/>
              </a:rPr>
              <a:pPr>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07260978"/>
      </p:ext>
    </p:extLst>
  </p:cSld>
  <p:clrMap bg1="dk2" tx1="lt1" bg2="dk1" tx2="lt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58615460"/>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55977613"/>
      </p:ext>
    </p:extLst>
  </p:cSld>
  <p:clrMap bg1="lt1" tx1="dk1" bg2="lt2" tx2="dk2" accent1="accent1" accent2="accent2" accent3="accent3" accent4="accent4" accent5="accent5" accent6="accent6" hlink="hlink" folHlink="folHlink"/>
  <p:sldLayoutIdLst>
    <p:sldLayoutId id="2147485179" r:id="rId1"/>
    <p:sldLayoutId id="2147485180" r:id="rId2"/>
    <p:sldLayoutId id="2147485181" r:id="rId3"/>
    <p:sldLayoutId id="2147485182" r:id="rId4"/>
    <p:sldLayoutId id="2147485183" r:id="rId5"/>
    <p:sldLayoutId id="2147485184" r:id="rId6"/>
    <p:sldLayoutId id="2147485185" r:id="rId7"/>
    <p:sldLayoutId id="2147485186" r:id="rId8"/>
    <p:sldLayoutId id="2147485187" r:id="rId9"/>
    <p:sldLayoutId id="2147485188" r:id="rId10"/>
    <p:sldLayoutId id="2147485189" r:id="rId11"/>
    <p:sldLayoutId id="2147485190" r:id="rId12"/>
    <p:sldLayoutId id="21474851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12/9/15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2990932113"/>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375770614"/>
      </p:ext>
    </p:extLst>
  </p:cSld>
  <p:clrMap bg1="dk2" tx1="lt1" bg2="dk1" tx2="lt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CE51DD5E-8425-4792-9A1F-5D7B51860541}" type="slidenum">
              <a:rPr lang="en-US" altLang="vi-VN"/>
              <a:pPr/>
              <a:t>‹#›</a:t>
            </a:fld>
            <a:endParaRPr lang="en-US" altLang="vi-VN"/>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7" charset="0"/>
                <a:ea typeface="+mn-ea"/>
                <a:cs typeface="+mn-cs"/>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25"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88D4BDC2-6E91-4EA4-B56B-BDEF6589D950}"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anose="020B0604030504040204" pitchFamily="34" charset="0"/>
              </a:defRPr>
            </a:lvl1pPr>
          </a:lstStyle>
          <a:p>
            <a:fld id="{0797A334-51A7-438D-AD4C-FB4083AA4948}"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126"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vi-VN" smtClean="0"/>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1CA9AFCD-0D7F-4CC8-B908-4F70444CF490}" type="slidenum">
              <a:rPr lang="en-US" altLang="vi-VN"/>
              <a:pPr/>
              <a:t>‹#›</a:t>
            </a:fld>
            <a:endParaRPr lang="en-US" altLang="vi-VN"/>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27"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 id="214748511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2286000"/>
            <a:ext cx="9144000" cy="3581400"/>
            <a:chOff x="0" y="1968"/>
            <a:chExt cx="5760" cy="2256"/>
          </a:xfrm>
        </p:grpSpPr>
        <p:sp>
          <p:nvSpPr>
            <p:cNvPr id="634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4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4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sp>
          <p:nvSpPr>
            <p:cNvPr id="635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a:solidFill>
                  <a:srgbClr val="FFFFFF"/>
                </a:solidFill>
                <a:latin typeface="Times" panose="02020603050405020304" pitchFamily="18" charset="0"/>
                <a:ea typeface="Osaka" charset="-128"/>
              </a:endParaRPr>
            </a:p>
          </p:txBody>
        </p:sp>
      </p:grpSp>
      <p:sp>
        <p:nvSpPr>
          <p:cNvPr id="634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634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panose="020B0604020202020204" pitchFamily="34" charset="0"/>
                <a:ea typeface="Osaka" charset="-128"/>
              </a:defRPr>
            </a:lvl1pPr>
          </a:lstStyle>
          <a:p>
            <a:fld id="{1B4F41EB-6E18-403F-A974-3BF05C9D3432}" type="slidenum">
              <a:rPr lang="en-US" altLang="ja-JP"/>
              <a:pPr/>
              <a:t>‹#›</a:t>
            </a:fld>
            <a:endParaRPr lang="en-US" altLang="ja-JP"/>
          </a:p>
        </p:txBody>
      </p:sp>
      <p:pic>
        <p:nvPicPr>
          <p:cNvPr id="63496"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12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anose="05000000000000000000"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anose="05000000000000000000"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anose="05000000000000000000"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anose="05000000000000000000"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anose="05000000000000000000"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panose="020B0603020202020204" pitchFamily="34" charset="0"/>
                <a:ea typeface="Osaka" charset="-128"/>
              </a:defRPr>
            </a:lvl1pPr>
          </a:lstStyle>
          <a:p>
            <a:fld id="{F449CBF2-341F-46D2-8693-587E92CA5325}"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129"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457200" y="992188"/>
            <a:ext cx="8153400" cy="1600200"/>
            <a:chOff x="288" y="625"/>
            <a:chExt cx="5136" cy="1008"/>
          </a:xfrm>
        </p:grpSpPr>
        <p:sp>
          <p:nvSpPr>
            <p:cNvPr id="6758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vi-VN"/>
            </a:p>
          </p:txBody>
        </p:sp>
        <p:sp>
          <p:nvSpPr>
            <p:cNvPr id="6759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vi-VN"/>
            </a:p>
          </p:txBody>
        </p:sp>
        <p:sp>
          <p:nvSpPr>
            <p:cNvPr id="6759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vi-VN"/>
            </a:p>
          </p:txBody>
        </p:sp>
        <p:sp>
          <p:nvSpPr>
            <p:cNvPr id="6759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sz="1800">
                <a:solidFill>
                  <a:srgbClr val="FFFFCC"/>
                </a:solidFill>
                <a:latin typeface="Arial" panose="020B0604020202020204" pitchFamily="34" charset="0"/>
                <a:ea typeface="新細明體" charset="-120"/>
              </a:endParaRPr>
            </a:p>
          </p:txBody>
        </p:sp>
      </p:grpSp>
      <p:sp>
        <p:nvSpPr>
          <p:cNvPr id="6758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zh-TW" smtClean="0"/>
              <a:t>Click to edit Master title style</a:t>
            </a:r>
          </a:p>
        </p:txBody>
      </p:sp>
      <p:sp>
        <p:nvSpPr>
          <p:cNvPr id="6758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130"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a typeface="ＭＳ Ｐゴシック" charset="0"/>
                <a:cs typeface="ＭＳ Ｐゴシック" charset="0"/>
              </a:endParaRPr>
            </a:p>
          </p:txBody>
        </p:sp>
        <p:grpSp>
          <p:nvGrpSpPr>
            <p:cNvPr id="69641" name="Group 4"/>
            <p:cNvGrpSpPr>
              <a:grpSpLocks/>
            </p:cNvGrpSpPr>
            <p:nvPr/>
          </p:nvGrpSpPr>
          <p:grpSpPr bwMode="auto">
            <a:xfrm>
              <a:off x="48" y="102"/>
              <a:ext cx="96" cy="4128"/>
              <a:chOff x="48" y="102"/>
              <a:chExt cx="96" cy="4128"/>
            </a:xfrm>
          </p:grpSpPr>
          <p:sp>
            <p:nvSpPr>
              <p:cNvPr id="6964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4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5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6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sp>
            <p:nvSpPr>
              <p:cNvPr id="6967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solidFill>
                    <a:srgbClr val="FFFFFF"/>
                  </a:solidFill>
                </a:endParaRPr>
              </a:p>
            </p:txBody>
          </p:sp>
        </p:grpSp>
      </p:grpSp>
      <p:sp>
        <p:nvSpPr>
          <p:cNvPr id="6963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vi-VN" smtClean="0"/>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36F41854-D06E-4DD0-A318-761A247C8D49}" type="slidenum">
              <a:rPr lang="en-US" altLang="vi-VN"/>
              <a:pPr/>
              <a:t>‹#›</a:t>
            </a:fld>
            <a:endParaRPr lang="en-US" altLang="vi-VN"/>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31"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 id="2147485122" r:id="rId11"/>
    <p:sldLayoutId id="2147485123"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58.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3.jpeg"/><Relationship Id="rId1" Type="http://schemas.openxmlformats.org/officeDocument/2006/relationships/slideLayout" Target="../slideLayouts/slideLayout39.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59.xml"/><Relationship Id="rId2"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42.jpeg"/><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8.xml"/><Relationship Id="rId3" Type="http://schemas.openxmlformats.org/officeDocument/2006/relationships/image" Target="../media/image4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8545" name="Picture 4" descr="Cliff in Clouds"/>
          <p:cNvPicPr>
            <a:picLocks noChangeAspect="1" noChangeArrowheads="1"/>
          </p:cNvPicPr>
          <p:nvPr/>
        </p:nvPicPr>
        <p:blipFill>
          <a:blip r:embed="rId2">
            <a:extLst>
              <a:ext uri="{28A0092B-C50C-407E-A947-70E740481C1C}">
                <a14:useLocalDpi xmlns:a14="http://schemas.microsoft.com/office/drawing/2010/main" val="0"/>
              </a:ext>
            </a:extLst>
          </a:blip>
          <a:srcRect l="3030" r="6061"/>
          <a:stretch>
            <a:fillRect/>
          </a:stretch>
        </p:blipFill>
        <p:spPr bwMode="auto">
          <a:xfrm>
            <a:off x="0" y="-190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a:xfrm>
            <a:off x="304800" y="4419600"/>
            <a:ext cx="8534400" cy="1447800"/>
          </a:xfrm>
          <a:effectLst>
            <a:outerShdw blurRad="63500" dist="35921" dir="2700000" algn="ctr" rotWithShape="0">
              <a:schemeClr val="bg2">
                <a:alpha val="74997"/>
              </a:schemeClr>
            </a:outerShdw>
          </a:effectLst>
        </p:spPr>
        <p:txBody>
          <a:bodyPr/>
          <a:lstStyle/>
          <a:p>
            <a:pPr eaLnBrk="1" hangingPunct="1">
              <a:defRPr/>
            </a:pPr>
            <a:r>
              <a:rPr lang="en-US" sz="6600" dirty="0" err="1" smtClean="0">
                <a:latin typeface="Matisse ITC" charset="0"/>
                <a:ea typeface="ＭＳ Ｐゴシック" charset="0"/>
                <a:cs typeface="Times New Roman" charset="0"/>
              </a:rPr>
              <a:t>Sách</a:t>
            </a:r>
            <a:r>
              <a:rPr lang="en-US" sz="6600" dirty="0" smtClean="0">
                <a:latin typeface="Matisse ITC" charset="0"/>
                <a:ea typeface="ＭＳ Ｐゴシック" charset="0"/>
                <a:cs typeface="Times New Roman" charset="0"/>
              </a:rPr>
              <a:t> A-</a:t>
            </a:r>
            <a:r>
              <a:rPr lang="en-US" sz="6600" dirty="0" err="1" smtClean="0">
                <a:latin typeface="Matisse ITC" charset="0"/>
                <a:ea typeface="ＭＳ Ｐゴシック" charset="0"/>
                <a:cs typeface="Times New Roman" charset="0"/>
              </a:rPr>
              <a:t>ghê</a:t>
            </a:r>
            <a:endParaRPr lang="en-US" sz="2000" u="sng" dirty="0">
              <a:latin typeface="Lucida Sans" charset="0"/>
              <a:ea typeface="ＭＳ Ｐゴシック" charset="0"/>
              <a:cs typeface="Times New Roman" charset="0"/>
            </a:endParaRPr>
          </a:p>
        </p:txBody>
      </p:sp>
      <p:sp>
        <p:nvSpPr>
          <p:cNvPr id="4"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2400" b="1" kern="0" dirty="0" smtClean="0">
                <a:solidFill>
                  <a:srgbClr val="FFFFFF"/>
                </a:solidFill>
                <a:ea typeface="Osaka" charset="0"/>
                <a:cs typeface="Osaka" charset="0"/>
              </a:rPr>
              <a:t>Rick Griffith, Singapore Bible College</a:t>
            </a:r>
            <a:br>
              <a:rPr lang="en-US" sz="2400" b="1" kern="0" dirty="0" smtClean="0">
                <a:solidFill>
                  <a:srgbClr val="FFFFFF"/>
                </a:solidFill>
                <a:ea typeface="Osaka" charset="0"/>
                <a:cs typeface="Osaka" charset="0"/>
              </a:rPr>
            </a:br>
            <a:r>
              <a:rPr lang="en-US" sz="2400" b="1" kern="0" dirty="0" smtClean="0">
                <a:solidFill>
                  <a:srgbClr val="FFFFFF"/>
                </a:solidFill>
                <a:ea typeface="Osaka" charset="0"/>
                <a:cs typeface="Osaka" charset="0"/>
              </a:rPr>
              <a:t>www.biblestudydownloads.com</a:t>
            </a:r>
            <a:endParaRPr lang="en-US" sz="2400" b="1" kern="0" dirty="0">
              <a:solidFill>
                <a:srgbClr val="FFFFFF"/>
              </a:solidFill>
              <a:ea typeface="Osaka" charset="0"/>
              <a:cs typeface="Osaka"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15"/>
          <p:cNvSpPr>
            <a:spLocks noGrp="1" noChangeArrowheads="1"/>
          </p:cNvSpPr>
          <p:nvPr>
            <p:ph type="ctrTitle"/>
          </p:nvPr>
        </p:nvSpPr>
        <p:spPr>
          <a:xfrm>
            <a:off x="1333500" y="-3313"/>
            <a:ext cx="6629400" cy="1066800"/>
          </a:xfrm>
          <a:solidFill>
            <a:schemeClr val="bg1"/>
          </a:solidFill>
        </p:spPr>
        <p:txBody>
          <a:bodyPr/>
          <a:lstStyle/>
          <a:p>
            <a:pPr eaLnBrk="1" hangingPunct="1"/>
            <a:r>
              <a:rPr kumimoji="0" lang="en-US" altLang="vi-VN" sz="4000" smtClean="0">
                <a:solidFill>
                  <a:schemeClr val="bg1"/>
                </a:solidFill>
                <a:latin typeface="Arial" panose="020B0604020202020204" pitchFamily="34" charset="0"/>
                <a:cs typeface="Arial" panose="020B0604020202020204" pitchFamily="34" charset="0"/>
              </a:rPr>
              <a:t>Two 70-Year Exiles</a:t>
            </a:r>
          </a:p>
        </p:txBody>
      </p:sp>
      <p:sp>
        <p:nvSpPr>
          <p:cNvPr id="113667"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sz="2000">
              <a:solidFill>
                <a:srgbClr val="FFFFFF"/>
              </a:solidFill>
              <a:latin typeface="Arial" panose="020B0604020202020204" pitchFamily="34" charset="0"/>
              <a:ea typeface="Osaka" charset="-128"/>
            </a:endParaRPr>
          </a:p>
        </p:txBody>
      </p:sp>
      <p:sp>
        <p:nvSpPr>
          <p:cNvPr id="113668"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sz="2000">
              <a:solidFill>
                <a:srgbClr val="FFFFFF"/>
              </a:solidFill>
              <a:latin typeface="Arial" panose="020B0604020202020204" pitchFamily="34" charset="0"/>
              <a:ea typeface="Osaka" charset="-128"/>
            </a:endParaRPr>
          </a:p>
        </p:txBody>
      </p:sp>
      <p:sp>
        <p:nvSpPr>
          <p:cNvPr id="113669"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solidFill>
                  <a:srgbClr val="FFFFFF"/>
                </a:solidFill>
                <a:latin typeface="Arial" panose="020B0604020202020204" pitchFamily="34" charset="0"/>
                <a:ea typeface="Osaka" charset="-128"/>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Clr>
                <a:srgbClr val="99CC00"/>
              </a:buClr>
              <a:buSzPct val="110000"/>
            </a:pPr>
            <a:r>
              <a:rPr lang="en-US" altLang="vi-VN" sz="2800">
                <a:solidFill>
                  <a:srgbClr val="FFFFFF"/>
                </a:solidFill>
                <a:latin typeface="Arial" panose="020B0604020202020204" pitchFamily="34" charset="0"/>
                <a:ea typeface="Osaka" charset="-128"/>
              </a:rPr>
              <a:t>586</a:t>
            </a:r>
          </a:p>
        </p:txBody>
      </p:sp>
      <p:sp>
        <p:nvSpPr>
          <p:cNvPr id="113671"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r>
              <a:rPr lang="vi-VN" sz="3200" kern="10" dirty="0" smtClean="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panose="020B0604020202020204" pitchFamily="34" charset="0"/>
                <a:cs typeface="Arial" panose="020B0604020202020204" pitchFamily="34" charset="0"/>
              </a:rPr>
              <a:t>Hai cuộc lưu đày 70 năm</a:t>
            </a:r>
            <a:endParaRPr lang="vi-VN"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panose="020B0604020202020204" pitchFamily="34" charset="0"/>
              <a:cs typeface="Arial" panose="020B0604020202020204" pitchFamily="34" charset="0"/>
            </a:endParaRPr>
          </a:p>
        </p:txBody>
      </p:sp>
      <p:sp>
        <p:nvSpPr>
          <p:cNvPr id="14343" name="Rectangle 7"/>
          <p:cNvSpPr>
            <a:spLocks noChangeArrowheads="1"/>
          </p:cNvSpPr>
          <p:nvPr/>
        </p:nvSpPr>
        <p:spPr bwMode="auto">
          <a:xfrm>
            <a:off x="2590800" y="1524000"/>
            <a:ext cx="2057400" cy="11430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defRPr/>
            </a:pPr>
            <a:r>
              <a:rPr lang="en-US" sz="3200" b="1" dirty="0" err="1" smtClean="0">
                <a:solidFill>
                  <a:srgbClr val="FFFFFF"/>
                </a:solidFill>
                <a:latin typeface="Arial"/>
                <a:ea typeface="+mn-ea"/>
                <a:cs typeface="Arial"/>
              </a:rPr>
              <a:t>Dân</a:t>
            </a:r>
            <a:r>
              <a:rPr lang="en-US" sz="3200" b="1" dirty="0" smtClean="0">
                <a:solidFill>
                  <a:srgbClr val="FFFFFF"/>
                </a:solidFill>
                <a:latin typeface="Arial"/>
                <a:ea typeface="+mn-ea"/>
                <a:cs typeface="Arial"/>
              </a:rPr>
              <a:t> </a:t>
            </a:r>
            <a:r>
              <a:rPr lang="en-US" sz="3200" b="1" dirty="0" err="1" smtClean="0">
                <a:solidFill>
                  <a:srgbClr val="FFFFFF"/>
                </a:solidFill>
                <a:latin typeface="Arial"/>
                <a:ea typeface="+mn-ea"/>
                <a:cs typeface="Arial"/>
              </a:rPr>
              <a:t>sự</a:t>
            </a:r>
            <a:r>
              <a:rPr lang="en-US" sz="3200" b="1" dirty="0" smtClean="0">
                <a:solidFill>
                  <a:srgbClr val="FFFFFF"/>
                </a:solidFill>
                <a:latin typeface="Arial"/>
                <a:ea typeface="+mn-ea"/>
                <a:cs typeface="Arial"/>
              </a:rPr>
              <a:t> </a:t>
            </a:r>
            <a:r>
              <a:rPr lang="en-US" sz="3200" b="1" dirty="0" err="1" smtClean="0">
                <a:solidFill>
                  <a:srgbClr val="FFFFFF"/>
                </a:solidFill>
                <a:latin typeface="Arial"/>
                <a:ea typeface="+mn-ea"/>
                <a:cs typeface="Arial"/>
              </a:rPr>
              <a:t>lưu</a:t>
            </a:r>
            <a:r>
              <a:rPr lang="en-US" sz="3200" b="1" dirty="0" smtClean="0">
                <a:solidFill>
                  <a:srgbClr val="FFFFFF"/>
                </a:solidFill>
                <a:latin typeface="Arial"/>
                <a:ea typeface="+mn-ea"/>
                <a:cs typeface="Arial"/>
              </a:rPr>
              <a:t> </a:t>
            </a:r>
            <a:r>
              <a:rPr lang="en-US" sz="3200" b="1" dirty="0" err="1" smtClean="0">
                <a:solidFill>
                  <a:srgbClr val="FFFFFF"/>
                </a:solidFill>
                <a:latin typeface="Arial"/>
                <a:ea typeface="+mn-ea"/>
                <a:cs typeface="Arial"/>
              </a:rPr>
              <a:t>đày</a:t>
            </a:r>
            <a:endParaRPr lang="en-US" sz="3200" b="1" dirty="0">
              <a:solidFill>
                <a:srgbClr val="FFFFFF"/>
              </a:solidFill>
              <a:latin typeface="Arial"/>
              <a:ea typeface="+mn-ea"/>
              <a:cs typeface="Arial"/>
            </a:endParaRPr>
          </a:p>
        </p:txBody>
      </p:sp>
      <p:sp>
        <p:nvSpPr>
          <p:cNvPr id="14344" name="Rectangle 8"/>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Clr>
                <a:srgbClr val="99CC00"/>
              </a:buClr>
              <a:buSzPct val="110000"/>
            </a:pPr>
            <a:r>
              <a:rPr lang="en-US" altLang="vi-VN" sz="3200" b="1" dirty="0" err="1" smtClean="0">
                <a:solidFill>
                  <a:srgbClr val="FFFF00"/>
                </a:solidFill>
                <a:latin typeface="Arial" panose="020B0604020202020204" pitchFamily="34" charset="0"/>
                <a:ea typeface="Osaka" charset="-128"/>
              </a:rPr>
              <a:t>Đền</a:t>
            </a:r>
            <a:r>
              <a:rPr lang="en-US" altLang="vi-VN" sz="3200" b="1" dirty="0" smtClean="0">
                <a:solidFill>
                  <a:srgbClr val="FFFF00"/>
                </a:solidFill>
                <a:latin typeface="Arial" panose="020B0604020202020204" pitchFamily="34" charset="0"/>
                <a:ea typeface="Osaka" charset="-128"/>
              </a:rPr>
              <a:t> </a:t>
            </a:r>
            <a:r>
              <a:rPr lang="en-US" altLang="vi-VN" sz="3200" b="1" dirty="0" err="1" smtClean="0">
                <a:solidFill>
                  <a:srgbClr val="FFFF00"/>
                </a:solidFill>
                <a:latin typeface="Arial" panose="020B0604020202020204" pitchFamily="34" charset="0"/>
                <a:ea typeface="Osaka" charset="-128"/>
              </a:rPr>
              <a:t>thờ</a:t>
            </a:r>
            <a:r>
              <a:rPr lang="en-US" altLang="vi-VN" sz="3200" b="1" dirty="0" smtClean="0">
                <a:solidFill>
                  <a:srgbClr val="FFFF00"/>
                </a:solidFill>
                <a:latin typeface="Arial" panose="020B0604020202020204" pitchFamily="34" charset="0"/>
                <a:ea typeface="Osaka" charset="-128"/>
              </a:rPr>
              <a:t> </a:t>
            </a:r>
            <a:r>
              <a:rPr lang="en-US" altLang="vi-VN" sz="3200" b="1" dirty="0" err="1" smtClean="0">
                <a:solidFill>
                  <a:srgbClr val="FFFF00"/>
                </a:solidFill>
                <a:latin typeface="Arial" panose="020B0604020202020204" pitchFamily="34" charset="0"/>
                <a:ea typeface="Osaka" charset="-128"/>
              </a:rPr>
              <a:t>Sự</a:t>
            </a:r>
            <a:r>
              <a:rPr lang="en-US" altLang="vi-VN" sz="3200" b="1" dirty="0" smtClean="0">
                <a:solidFill>
                  <a:srgbClr val="FFFF00"/>
                </a:solidFill>
                <a:latin typeface="Arial" panose="020B0604020202020204" pitchFamily="34" charset="0"/>
                <a:ea typeface="Osaka" charset="-128"/>
              </a:rPr>
              <a:t> </a:t>
            </a:r>
            <a:r>
              <a:rPr lang="en-US" altLang="vi-VN" sz="3200" b="1" dirty="0" err="1" smtClean="0">
                <a:solidFill>
                  <a:srgbClr val="FFFF00"/>
                </a:solidFill>
                <a:latin typeface="Arial" panose="020B0604020202020204" pitchFamily="34" charset="0"/>
                <a:ea typeface="Osaka" charset="-128"/>
              </a:rPr>
              <a:t>lưu</a:t>
            </a:r>
            <a:r>
              <a:rPr lang="en-US" altLang="vi-VN" sz="3200" b="1" dirty="0" smtClean="0">
                <a:solidFill>
                  <a:srgbClr val="FFFF00"/>
                </a:solidFill>
                <a:latin typeface="Arial" panose="020B0604020202020204" pitchFamily="34" charset="0"/>
                <a:ea typeface="Osaka" charset="-128"/>
              </a:rPr>
              <a:t> </a:t>
            </a:r>
            <a:r>
              <a:rPr lang="en-US" altLang="vi-VN" sz="3200" b="1" dirty="0" err="1" smtClean="0">
                <a:solidFill>
                  <a:srgbClr val="FFFF00"/>
                </a:solidFill>
                <a:latin typeface="Arial" panose="020B0604020202020204" pitchFamily="34" charset="0"/>
                <a:ea typeface="Osaka" charset="-128"/>
              </a:rPr>
              <a:t>đày</a:t>
            </a:r>
            <a:endParaRPr lang="en-US" altLang="vi-VN" sz="3200" b="1" dirty="0">
              <a:solidFill>
                <a:srgbClr val="FFFF00"/>
              </a:solidFill>
              <a:latin typeface="Arial" panose="020B0604020202020204" pitchFamily="34" charset="0"/>
              <a:ea typeface="Osaka" charset="-128"/>
            </a:endParaRP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Clr>
                <a:srgbClr val="99CC00"/>
              </a:buClr>
              <a:buSzPct val="110000"/>
            </a:pPr>
            <a:r>
              <a:rPr lang="en-US" altLang="vi-VN" sz="2800">
                <a:solidFill>
                  <a:srgbClr val="FFFFFF"/>
                </a:solidFill>
                <a:latin typeface="Arial" panose="020B0604020202020204" pitchFamily="34" charset="0"/>
                <a:ea typeface="Osaka" charset="-128"/>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Clr>
                <a:srgbClr val="99CC00"/>
              </a:buClr>
              <a:buSzPct val="110000"/>
            </a:pPr>
            <a:r>
              <a:rPr lang="en-US" altLang="vi-VN" sz="2800">
                <a:solidFill>
                  <a:srgbClr val="FFFFFF"/>
                </a:solidFill>
                <a:latin typeface="Arial" panose="020B0604020202020204" pitchFamily="34" charset="0"/>
                <a:ea typeface="Osaka" charset="-128"/>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Clr>
                <a:srgbClr val="99CC00"/>
              </a:buClr>
              <a:buSzPct val="110000"/>
            </a:pPr>
            <a:r>
              <a:rPr lang="en-US" altLang="vi-VN" sz="2800">
                <a:solidFill>
                  <a:srgbClr val="FFFFFF"/>
                </a:solidFill>
                <a:latin typeface="Arial" panose="020B0604020202020204" pitchFamily="34" charset="0"/>
                <a:ea typeface="Osaka" charset="-128"/>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Clr>
                <a:srgbClr val="99CC00"/>
              </a:buClr>
              <a:buSzPct val="110000"/>
            </a:pPr>
            <a:r>
              <a:rPr lang="en-US" altLang="vi-VN" sz="2800">
                <a:solidFill>
                  <a:srgbClr val="FFFFFF"/>
                </a:solidFill>
                <a:latin typeface="Arial" panose="020B0604020202020204" pitchFamily="34" charset="0"/>
                <a:ea typeface="Osaka" charset="-128"/>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dist="35921" dir="2700000" algn="ctr" rotWithShape="0">
              <a:schemeClr val="bg1">
                <a:alpha val="74997"/>
              </a:schemeClr>
            </a:outerShdw>
          </a:effectLst>
          <a:extLst>
            <a:ext uri="{909E8E84-426E-40dd-AFC4-6F175D3DCCD1}">
              <a14:hiddenFill xmlns:a14="http://schemas.microsoft.com/office/drawing/2010/main">
                <a:noFill/>
              </a14:hiddenFill>
            </a:ext>
          </a:extLst>
        </p:spPr>
        <p:txBody>
          <a:bodyPr wrap="none" anchor="ctr"/>
          <a:lstStyle/>
          <a:p>
            <a:endParaRPr lang="vi-VN"/>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vi-VN"/>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49" grpId="0" animBg="1"/>
      <p:bldP spid="143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2" name="Text Box 4"/>
          <p:cNvSpPr txBox="1">
            <a:spLocks noChangeArrowheads="1"/>
          </p:cNvSpPr>
          <p:nvPr/>
        </p:nvSpPr>
        <p:spPr bwMode="auto">
          <a:xfrm>
            <a:off x="7848600" y="71438"/>
            <a:ext cx="131445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latin typeface="Arial"/>
                <a:ea typeface="+mn-e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586</a:t>
            </a: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vi-VN" sz="3200" kern="10" dirty="0" smtClean="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808080">
                      <a:alpha val="74997"/>
                    </a:srgbClr>
                  </a:outerShdw>
                </a:effectLst>
                <a:latin typeface="Arial" panose="020B0604020202020204" pitchFamily="34" charset="0"/>
                <a:cs typeface="Arial" panose="020B0604020202020204" pitchFamily="34" charset="0"/>
              </a:rPr>
              <a:t>Thời kỳ sau lưu đày</a:t>
            </a:r>
            <a:endParaRPr lang="vi-VN"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808080">
                    <a:alpha val="74997"/>
                  </a:srgbClr>
                </a:outerShdw>
              </a:effectLst>
              <a:latin typeface="Arial" panose="020B0604020202020204" pitchFamily="34" charset="0"/>
              <a:cs typeface="Arial" panose="020B0604020202020204" pitchFamily="34" charset="0"/>
            </a:endParaRPr>
          </a:p>
        </p:txBody>
      </p:sp>
      <p:sp>
        <p:nvSpPr>
          <p:cNvPr id="22535" name="Rectangle 7"/>
          <p:cNvSpPr>
            <a:spLocks noChangeArrowheads="1"/>
          </p:cNvSpPr>
          <p:nvPr/>
        </p:nvSpPr>
        <p:spPr bwMode="auto">
          <a:xfrm>
            <a:off x="2362200" y="2971800"/>
            <a:ext cx="9906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539</a:t>
            </a:r>
          </a:p>
        </p:txBody>
      </p:sp>
      <p:sp>
        <p:nvSpPr>
          <p:cNvPr id="22536" name="Rectangle 8"/>
          <p:cNvSpPr>
            <a:spLocks noChangeArrowheads="1"/>
          </p:cNvSpPr>
          <p:nvPr/>
        </p:nvSpPr>
        <p:spPr bwMode="auto">
          <a:xfrm>
            <a:off x="3048000" y="2971800"/>
            <a:ext cx="9906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536</a:t>
            </a:r>
          </a:p>
        </p:txBody>
      </p:sp>
      <p:sp>
        <p:nvSpPr>
          <p:cNvPr id="22537" name="Rectangle 9"/>
          <p:cNvSpPr>
            <a:spLocks noChangeArrowheads="1"/>
          </p:cNvSpPr>
          <p:nvPr/>
        </p:nvSpPr>
        <p:spPr bwMode="auto">
          <a:xfrm>
            <a:off x="4800600" y="2971800"/>
            <a:ext cx="838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516</a:t>
            </a:r>
          </a:p>
        </p:txBody>
      </p:sp>
      <p:sp>
        <p:nvSpPr>
          <p:cNvPr id="22538" name="Rectangle 10"/>
          <p:cNvSpPr>
            <a:spLocks noChangeArrowheads="1"/>
          </p:cNvSpPr>
          <p:nvPr/>
        </p:nvSpPr>
        <p:spPr bwMode="auto">
          <a:xfrm>
            <a:off x="-76200" y="2971800"/>
            <a:ext cx="9906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dirty="0" smtClean="0">
                <a:solidFill>
                  <a:srgbClr val="FFFFFF"/>
                </a:solidFill>
                <a:latin typeface="Arial"/>
                <a:ea typeface="+mn-ea"/>
                <a:cs typeface="Arial"/>
              </a:rPr>
              <a:t>A-</a:t>
            </a:r>
            <a:r>
              <a:rPr lang="en-US" dirty="0" err="1" smtClean="0">
                <a:solidFill>
                  <a:srgbClr val="FFFFFF"/>
                </a:solidFill>
                <a:latin typeface="Arial"/>
                <a:ea typeface="+mn-ea"/>
                <a:cs typeface="Arial"/>
              </a:rPr>
              <a:t>ghê</a:t>
            </a:r>
            <a:endParaRPr lang="en-US" dirty="0">
              <a:solidFill>
                <a:srgbClr val="FFFFFF"/>
              </a:solidFill>
              <a:latin typeface="Arial"/>
              <a:ea typeface="+mn-ea"/>
              <a:cs typeface="Arial"/>
            </a:endParaRPr>
          </a:p>
        </p:txBody>
      </p:sp>
      <p:sp>
        <p:nvSpPr>
          <p:cNvPr id="22540" name="Rectangle 12"/>
          <p:cNvSpPr>
            <a:spLocks noChangeArrowheads="1"/>
          </p:cNvSpPr>
          <p:nvPr/>
        </p:nvSpPr>
        <p:spPr bwMode="auto">
          <a:xfrm>
            <a:off x="4038600" y="22860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dirty="0" err="1" smtClean="0">
                <a:solidFill>
                  <a:srgbClr val="FFFFFF"/>
                </a:solidFill>
                <a:latin typeface="Arial"/>
                <a:ea typeface="+mn-ea"/>
                <a:cs typeface="Arial"/>
              </a:rPr>
              <a:t>Xa</a:t>
            </a:r>
            <a:r>
              <a:rPr lang="en-US" dirty="0" smtClean="0">
                <a:solidFill>
                  <a:srgbClr val="FFFFFF"/>
                </a:solidFill>
                <a:latin typeface="Arial"/>
                <a:ea typeface="+mn-ea"/>
                <a:cs typeface="Arial"/>
              </a:rPr>
              <a:t>-cha-</a:t>
            </a:r>
            <a:r>
              <a:rPr lang="en-US" dirty="0" err="1" smtClean="0">
                <a:solidFill>
                  <a:srgbClr val="FFFFFF"/>
                </a:solidFill>
                <a:latin typeface="Arial"/>
                <a:ea typeface="+mn-ea"/>
                <a:cs typeface="Arial"/>
              </a:rPr>
              <a:t>ri</a:t>
            </a:r>
            <a:endParaRPr lang="en-US" dirty="0">
              <a:solidFill>
                <a:srgbClr val="FFFFFF"/>
              </a:solidFill>
              <a:latin typeface="Arial"/>
              <a:ea typeface="+mn-ea"/>
              <a:cs typeface="Arial"/>
            </a:endParaRPr>
          </a:p>
        </p:txBody>
      </p:sp>
      <p:sp>
        <p:nvSpPr>
          <p:cNvPr id="22541" name="Rectangle 13"/>
          <p:cNvSpPr>
            <a:spLocks noChangeArrowheads="1"/>
          </p:cNvSpPr>
          <p:nvPr/>
        </p:nvSpPr>
        <p:spPr bwMode="auto">
          <a:xfrm>
            <a:off x="7467600" y="2247900"/>
            <a:ext cx="1447800" cy="495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a:solidFill>
                  <a:srgbClr val="FFFFFF"/>
                </a:solidFill>
                <a:latin typeface="Arial"/>
                <a:ea typeface="+mn-ea"/>
                <a:cs typeface="Arial"/>
              </a:rPr>
              <a:t>Malachi</a:t>
            </a:r>
          </a:p>
        </p:txBody>
      </p:sp>
      <p:sp>
        <p:nvSpPr>
          <p:cNvPr id="22542" name="Rectangle 14"/>
          <p:cNvSpPr>
            <a:spLocks noChangeArrowheads="1"/>
          </p:cNvSpPr>
          <p:nvPr/>
        </p:nvSpPr>
        <p:spPr bwMode="auto">
          <a:xfrm>
            <a:off x="3886200" y="2971800"/>
            <a:ext cx="838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520</a:t>
            </a:r>
          </a:p>
        </p:txBody>
      </p:sp>
      <p:sp>
        <p:nvSpPr>
          <p:cNvPr id="22543" name="Rectangle 15"/>
          <p:cNvSpPr>
            <a:spLocks noChangeArrowheads="1"/>
          </p:cNvSpPr>
          <p:nvPr/>
        </p:nvSpPr>
        <p:spPr bwMode="auto">
          <a:xfrm>
            <a:off x="838200" y="1295400"/>
            <a:ext cx="2209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a:solidFill>
                  <a:srgbClr val="FFFFFF"/>
                </a:solidFill>
                <a:latin typeface="Arial"/>
                <a:ea typeface="+mn-ea"/>
                <a:cs typeface="Arial"/>
              </a:rPr>
              <a:t>Temple work</a:t>
            </a:r>
          </a:p>
        </p:txBody>
      </p:sp>
      <p:sp>
        <p:nvSpPr>
          <p:cNvPr id="22544" name="Rectangle 16"/>
          <p:cNvSpPr>
            <a:spLocks noChangeArrowheads="1"/>
          </p:cNvSpPr>
          <p:nvPr/>
        </p:nvSpPr>
        <p:spPr bwMode="auto">
          <a:xfrm>
            <a:off x="7053263" y="5105400"/>
            <a:ext cx="1328737"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sz="1800" dirty="0" smtClean="0">
                <a:solidFill>
                  <a:srgbClr val="FFFFFF"/>
                </a:solidFill>
                <a:latin typeface="Arial"/>
                <a:ea typeface="+mn-ea"/>
                <a:cs typeface="Arial"/>
              </a:rPr>
              <a:t>E-</a:t>
            </a:r>
            <a:r>
              <a:rPr lang="en-US" sz="1800" dirty="0" err="1" smtClean="0">
                <a:solidFill>
                  <a:srgbClr val="FFFFFF"/>
                </a:solidFill>
                <a:latin typeface="Arial"/>
                <a:ea typeface="+mn-ea"/>
                <a:cs typeface="Arial"/>
              </a:rPr>
              <a:t>xơ</a:t>
            </a:r>
            <a:r>
              <a:rPr lang="en-US" sz="1800" dirty="0" smtClean="0">
                <a:solidFill>
                  <a:srgbClr val="FFFFFF"/>
                </a:solidFill>
                <a:latin typeface="Arial"/>
                <a:ea typeface="+mn-ea"/>
                <a:cs typeface="Arial"/>
              </a:rPr>
              <a:t>-</a:t>
            </a:r>
            <a:r>
              <a:rPr lang="en-US" sz="1800" dirty="0" err="1" smtClean="0">
                <a:solidFill>
                  <a:srgbClr val="FFFFFF"/>
                </a:solidFill>
                <a:latin typeface="Arial"/>
                <a:ea typeface="+mn-ea"/>
                <a:cs typeface="Arial"/>
              </a:rPr>
              <a:t>ra</a:t>
            </a:r>
            <a:endParaRPr lang="en-US" sz="1800" dirty="0">
              <a:solidFill>
                <a:srgbClr val="FFFFFF"/>
              </a:solidFill>
              <a:latin typeface="Arial"/>
              <a:ea typeface="+mn-ea"/>
              <a:cs typeface="Arial"/>
            </a:endParaRPr>
          </a:p>
        </p:txBody>
      </p:sp>
      <p:sp>
        <p:nvSpPr>
          <p:cNvPr id="22545" name="Rectangle 17"/>
          <p:cNvSpPr>
            <a:spLocks noChangeArrowheads="1"/>
          </p:cNvSpPr>
          <p:nvPr/>
        </p:nvSpPr>
        <p:spPr bwMode="auto">
          <a:xfrm>
            <a:off x="7543800" y="5562600"/>
            <a:ext cx="1676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dirty="0" err="1" smtClean="0">
                <a:solidFill>
                  <a:srgbClr val="FFFFFF"/>
                </a:solidFill>
                <a:latin typeface="Arial"/>
                <a:ea typeface="+mn-ea"/>
                <a:cs typeface="Arial"/>
              </a:rPr>
              <a:t>Nê</a:t>
            </a:r>
            <a:r>
              <a:rPr lang="en-US" dirty="0" smtClean="0">
                <a:solidFill>
                  <a:srgbClr val="FFFFFF"/>
                </a:solidFill>
                <a:latin typeface="Arial"/>
                <a:ea typeface="+mn-ea"/>
                <a:cs typeface="Arial"/>
              </a:rPr>
              <a:t>-</a:t>
            </a:r>
            <a:r>
              <a:rPr lang="en-US" dirty="0" err="1" smtClean="0">
                <a:solidFill>
                  <a:srgbClr val="FFFFFF"/>
                </a:solidFill>
                <a:latin typeface="Arial"/>
                <a:ea typeface="+mn-ea"/>
                <a:cs typeface="Arial"/>
              </a:rPr>
              <a:t>hê</a:t>
            </a:r>
            <a:r>
              <a:rPr lang="en-US" dirty="0" smtClean="0">
                <a:solidFill>
                  <a:srgbClr val="FFFFFF"/>
                </a:solidFill>
                <a:latin typeface="Arial"/>
                <a:ea typeface="+mn-ea"/>
                <a:cs typeface="Arial"/>
              </a:rPr>
              <a:t>-mi</a:t>
            </a:r>
            <a:endParaRPr lang="en-US" dirty="0">
              <a:solidFill>
                <a:srgbClr val="FFFFFF"/>
              </a:solidFill>
              <a:latin typeface="Arial"/>
              <a:ea typeface="+mn-ea"/>
              <a:cs typeface="Arial"/>
            </a:endParaRP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9" name="Rectangle 21"/>
          <p:cNvSpPr>
            <a:spLocks noChangeArrowheads="1"/>
          </p:cNvSpPr>
          <p:nvPr/>
        </p:nvSpPr>
        <p:spPr bwMode="auto">
          <a:xfrm>
            <a:off x="2667000" y="510540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dirty="0" err="1" smtClean="0">
                <a:solidFill>
                  <a:srgbClr val="FFFFFF"/>
                </a:solidFill>
                <a:latin typeface="Arial"/>
                <a:ea typeface="+mn-ea"/>
                <a:cs typeface="Arial"/>
              </a:rPr>
              <a:t>Giê-ru-ba-bên</a:t>
            </a:r>
            <a:endParaRPr lang="en-US" dirty="0">
              <a:solidFill>
                <a:srgbClr val="FFFFFF"/>
              </a:solidFill>
              <a:latin typeface="Arial"/>
              <a:ea typeface="+mn-ea"/>
              <a:cs typeface="Arial"/>
            </a:endParaRPr>
          </a:p>
        </p:txBody>
      </p:sp>
      <p:sp>
        <p:nvSpPr>
          <p:cNvPr id="22550" name="Rectangle 22"/>
          <p:cNvSpPr>
            <a:spLocks noChangeArrowheads="1"/>
          </p:cNvSpPr>
          <p:nvPr/>
        </p:nvSpPr>
        <p:spPr bwMode="auto">
          <a:xfrm>
            <a:off x="7543800" y="2971800"/>
            <a:ext cx="1600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444-425</a:t>
            </a:r>
          </a:p>
        </p:txBody>
      </p:sp>
      <p:sp>
        <p:nvSpPr>
          <p:cNvPr id="22551" name="Rectangle 23"/>
          <p:cNvSpPr>
            <a:spLocks noChangeArrowheads="1"/>
          </p:cNvSpPr>
          <p:nvPr/>
        </p:nvSpPr>
        <p:spPr bwMode="auto">
          <a:xfrm>
            <a:off x="5867400" y="5105400"/>
            <a:ext cx="1143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sz="2000" dirty="0" smtClean="0">
                <a:solidFill>
                  <a:srgbClr val="FFFFFF"/>
                </a:solidFill>
                <a:latin typeface="Arial"/>
                <a:ea typeface="+mn-ea"/>
                <a:cs typeface="Arial"/>
              </a:rPr>
              <a:t>Ê-</a:t>
            </a:r>
            <a:r>
              <a:rPr lang="en-US" sz="2000" dirty="0" err="1" smtClean="0">
                <a:solidFill>
                  <a:srgbClr val="FFFFFF"/>
                </a:solidFill>
                <a:latin typeface="Arial"/>
                <a:ea typeface="+mn-ea"/>
                <a:cs typeface="Arial"/>
              </a:rPr>
              <a:t>xơ</a:t>
            </a:r>
            <a:r>
              <a:rPr lang="en-US" sz="2000" dirty="0" smtClean="0">
                <a:solidFill>
                  <a:srgbClr val="FFFFFF"/>
                </a:solidFill>
                <a:latin typeface="Arial"/>
                <a:ea typeface="+mn-ea"/>
                <a:cs typeface="Arial"/>
              </a:rPr>
              <a:t>-</a:t>
            </a:r>
            <a:r>
              <a:rPr lang="en-US" sz="2000" dirty="0" err="1" smtClean="0">
                <a:solidFill>
                  <a:srgbClr val="FFFFFF"/>
                </a:solidFill>
                <a:latin typeface="Arial"/>
                <a:ea typeface="+mn-ea"/>
                <a:cs typeface="Arial"/>
              </a:rPr>
              <a:t>tê</a:t>
            </a:r>
            <a:endParaRPr lang="en-US" sz="2000" dirty="0">
              <a:solidFill>
                <a:srgbClr val="FFFFFF"/>
              </a:solidFill>
              <a:latin typeface="Arial"/>
              <a:ea typeface="+mn-ea"/>
              <a:cs typeface="Arial"/>
            </a:endParaRPr>
          </a:p>
        </p:txBody>
      </p:sp>
      <p:sp>
        <p:nvSpPr>
          <p:cNvPr id="22552" name="Rectangle 24"/>
          <p:cNvSpPr>
            <a:spLocks noChangeArrowheads="1"/>
          </p:cNvSpPr>
          <p:nvPr/>
        </p:nvSpPr>
        <p:spPr bwMode="auto">
          <a:xfrm>
            <a:off x="5638800" y="2971800"/>
            <a:ext cx="1600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483-473</a:t>
            </a:r>
          </a:p>
        </p:txBody>
      </p:sp>
      <p:sp>
        <p:nvSpPr>
          <p:cNvPr id="22553" name="Rectangle 25"/>
          <p:cNvSpPr>
            <a:spLocks noChangeArrowheads="1"/>
          </p:cNvSpPr>
          <p:nvPr/>
        </p:nvSpPr>
        <p:spPr bwMode="auto">
          <a:xfrm>
            <a:off x="76200" y="1981200"/>
            <a:ext cx="1676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sz="2000" b="1" i="1" dirty="0" err="1" smtClean="0">
                <a:solidFill>
                  <a:srgbClr val="FFFFFF"/>
                </a:solidFill>
                <a:latin typeface="Arial"/>
                <a:ea typeface="+mn-ea"/>
                <a:cs typeface="Arial"/>
              </a:rPr>
              <a:t>Các</a:t>
            </a:r>
            <a:r>
              <a:rPr lang="en-US" sz="2000" b="1" i="1" dirty="0" smtClean="0">
                <a:solidFill>
                  <a:srgbClr val="FFFFFF"/>
                </a:solidFill>
                <a:latin typeface="Arial"/>
                <a:ea typeface="+mn-ea"/>
                <a:cs typeface="Arial"/>
              </a:rPr>
              <a:t> </a:t>
            </a:r>
            <a:r>
              <a:rPr lang="en-US" sz="2000" b="1" i="1" dirty="0" err="1" smtClean="0">
                <a:solidFill>
                  <a:srgbClr val="FFFFFF"/>
                </a:solidFill>
                <a:latin typeface="Arial"/>
                <a:ea typeface="+mn-ea"/>
                <a:cs typeface="Arial"/>
              </a:rPr>
              <a:t>tiên</a:t>
            </a:r>
            <a:r>
              <a:rPr lang="en-US" sz="2000" b="1" i="1" dirty="0" smtClean="0">
                <a:solidFill>
                  <a:srgbClr val="FFFFFF"/>
                </a:solidFill>
                <a:latin typeface="Arial"/>
                <a:ea typeface="+mn-ea"/>
                <a:cs typeface="Arial"/>
              </a:rPr>
              <a:t> tri:</a:t>
            </a:r>
            <a:endParaRPr lang="en-US" sz="2000" b="1" i="1" dirty="0">
              <a:solidFill>
                <a:srgbClr val="FFFFFF"/>
              </a:solidFill>
              <a:latin typeface="Arial"/>
              <a:ea typeface="+mn-ea"/>
              <a:cs typeface="Arial"/>
            </a:endParaRPr>
          </a:p>
        </p:txBody>
      </p:sp>
      <p:sp>
        <p:nvSpPr>
          <p:cNvPr id="22554" name="Rectangle 26"/>
          <p:cNvSpPr>
            <a:spLocks noChangeArrowheads="1"/>
          </p:cNvSpPr>
          <p:nvPr/>
        </p:nvSpPr>
        <p:spPr bwMode="auto">
          <a:xfrm>
            <a:off x="76200" y="521970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sz="1800" b="1" i="1" dirty="0" err="1" smtClean="0">
                <a:solidFill>
                  <a:srgbClr val="FFFFFF"/>
                </a:solidFill>
                <a:latin typeface="Arial"/>
                <a:ea typeface="+mn-ea"/>
                <a:cs typeface="Arial"/>
              </a:rPr>
              <a:t>Những</a:t>
            </a:r>
            <a:r>
              <a:rPr lang="en-US" sz="1800" b="1" i="1" dirty="0" smtClean="0">
                <a:solidFill>
                  <a:srgbClr val="FFFFFF"/>
                </a:solidFill>
                <a:latin typeface="Arial"/>
                <a:ea typeface="+mn-ea"/>
                <a:cs typeface="Arial"/>
              </a:rPr>
              <a:t> </a:t>
            </a:r>
            <a:r>
              <a:rPr lang="en-US" sz="1800" b="1" i="1" dirty="0" err="1" smtClean="0">
                <a:solidFill>
                  <a:srgbClr val="FFFFFF"/>
                </a:solidFill>
                <a:latin typeface="Arial"/>
                <a:ea typeface="+mn-ea"/>
                <a:cs typeface="Arial"/>
              </a:rPr>
              <a:t>người</a:t>
            </a:r>
            <a:r>
              <a:rPr lang="en-US" sz="1800" b="1" i="1" dirty="0" smtClean="0">
                <a:solidFill>
                  <a:srgbClr val="FFFFFF"/>
                </a:solidFill>
                <a:latin typeface="Arial"/>
                <a:ea typeface="+mn-ea"/>
                <a:cs typeface="Arial"/>
              </a:rPr>
              <a:t> </a:t>
            </a:r>
            <a:r>
              <a:rPr lang="en-US" sz="1800" b="1" i="1" dirty="0" err="1" smtClean="0">
                <a:solidFill>
                  <a:srgbClr val="FFFFFF"/>
                </a:solidFill>
                <a:latin typeface="Arial"/>
                <a:ea typeface="+mn-ea"/>
                <a:cs typeface="Arial"/>
              </a:rPr>
              <a:t>khác</a:t>
            </a:r>
            <a:r>
              <a:rPr lang="en-US" sz="1800" b="1" i="1" dirty="0" smtClean="0">
                <a:solidFill>
                  <a:srgbClr val="FFFFFF"/>
                </a:solidFill>
                <a:latin typeface="Arial"/>
                <a:ea typeface="+mn-ea"/>
                <a:cs typeface="Arial"/>
              </a:rPr>
              <a:t>:</a:t>
            </a:r>
            <a:endParaRPr lang="en-US" sz="1800" b="1" i="1" dirty="0">
              <a:solidFill>
                <a:srgbClr val="FFFFFF"/>
              </a:solidFill>
              <a:latin typeface="Arial"/>
              <a:ea typeface="+mn-ea"/>
              <a:cs typeface="Arial"/>
            </a:endParaRPr>
          </a:p>
        </p:txBody>
      </p:sp>
      <p:sp>
        <p:nvSpPr>
          <p:cNvPr id="22556" name="Rectangle 28"/>
          <p:cNvSpPr>
            <a:spLocks noChangeArrowheads="1"/>
          </p:cNvSpPr>
          <p:nvPr/>
        </p:nvSpPr>
        <p:spPr bwMode="auto">
          <a:xfrm>
            <a:off x="0" y="6115050"/>
            <a:ext cx="2819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en-US" sz="2000" b="1" i="1" dirty="0" err="1" smtClean="0">
                <a:solidFill>
                  <a:srgbClr val="FFFFFF"/>
                </a:solidFill>
                <a:latin typeface="Arial"/>
                <a:ea typeface="+mn-ea"/>
                <a:cs typeface="Arial"/>
              </a:rPr>
              <a:t>Các</a:t>
            </a:r>
            <a:r>
              <a:rPr lang="en-US" sz="2000" b="1" i="1" dirty="0" smtClean="0">
                <a:solidFill>
                  <a:srgbClr val="FFFFFF"/>
                </a:solidFill>
                <a:latin typeface="Arial"/>
                <a:ea typeface="+mn-ea"/>
                <a:cs typeface="Arial"/>
              </a:rPr>
              <a:t> </a:t>
            </a:r>
            <a:r>
              <a:rPr lang="en-US" sz="2000" b="1" i="1" dirty="0" err="1" smtClean="0">
                <a:solidFill>
                  <a:srgbClr val="FFFFFF"/>
                </a:solidFill>
                <a:latin typeface="Arial"/>
                <a:ea typeface="+mn-ea"/>
                <a:cs typeface="Arial"/>
              </a:rPr>
              <a:t>vua</a:t>
            </a:r>
            <a:r>
              <a:rPr lang="en-US" sz="2000" b="1" i="1" dirty="0" smtClean="0">
                <a:solidFill>
                  <a:srgbClr val="FFFFFF"/>
                </a:solidFill>
                <a:latin typeface="Arial"/>
                <a:ea typeface="+mn-ea"/>
                <a:cs typeface="Arial"/>
              </a:rPr>
              <a:t> Ba-</a:t>
            </a:r>
            <a:r>
              <a:rPr lang="en-US" sz="2000" b="1" i="1" dirty="0" err="1" smtClean="0">
                <a:solidFill>
                  <a:srgbClr val="FFFFFF"/>
                </a:solidFill>
                <a:latin typeface="Arial"/>
                <a:ea typeface="+mn-ea"/>
                <a:cs typeface="Arial"/>
              </a:rPr>
              <a:t>tư</a:t>
            </a:r>
            <a:r>
              <a:rPr lang="en-US" sz="2000" b="1" i="1" dirty="0" smtClean="0">
                <a:solidFill>
                  <a:srgbClr val="FFFFFF"/>
                </a:solidFill>
                <a:latin typeface="Arial"/>
                <a:ea typeface="+mn-ea"/>
                <a:cs typeface="Arial"/>
              </a:rPr>
              <a:t>:</a:t>
            </a:r>
            <a:endParaRPr lang="en-US" sz="2000" b="1" i="1" dirty="0">
              <a:solidFill>
                <a:srgbClr val="FFFFFF"/>
              </a:solidFill>
              <a:latin typeface="Arial"/>
              <a:ea typeface="+mn-ea"/>
              <a:cs typeface="Arial"/>
            </a:endParaRPr>
          </a:p>
        </p:txBody>
      </p:sp>
      <p:sp>
        <p:nvSpPr>
          <p:cNvPr id="22557" name="Rectangle 29"/>
          <p:cNvSpPr>
            <a:spLocks noChangeArrowheads="1"/>
          </p:cNvSpPr>
          <p:nvPr/>
        </p:nvSpPr>
        <p:spPr bwMode="auto">
          <a:xfrm>
            <a:off x="2209800" y="6096000"/>
            <a:ext cx="1447800" cy="495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dirty="0" smtClean="0">
                <a:solidFill>
                  <a:srgbClr val="FFFFFF"/>
                </a:solidFill>
                <a:latin typeface="Arial"/>
                <a:ea typeface="+mn-ea"/>
                <a:cs typeface="Arial"/>
              </a:rPr>
              <a:t>Si-</a:t>
            </a:r>
            <a:r>
              <a:rPr lang="en-US" dirty="0" err="1" smtClean="0">
                <a:solidFill>
                  <a:srgbClr val="FFFFFF"/>
                </a:solidFill>
                <a:latin typeface="Arial"/>
                <a:ea typeface="+mn-ea"/>
                <a:cs typeface="Arial"/>
              </a:rPr>
              <a:t>ru</a:t>
            </a:r>
            <a:endParaRPr lang="en-US" dirty="0">
              <a:solidFill>
                <a:srgbClr val="FFFFFF"/>
              </a:solidFill>
              <a:latin typeface="Arial"/>
              <a:ea typeface="+mn-ea"/>
              <a:cs typeface="Arial"/>
            </a:endParaRPr>
          </a:p>
        </p:txBody>
      </p:sp>
      <p:sp>
        <p:nvSpPr>
          <p:cNvPr id="22558" name="Rectangle 30"/>
          <p:cNvSpPr>
            <a:spLocks noChangeArrowheads="1"/>
          </p:cNvSpPr>
          <p:nvPr/>
        </p:nvSpPr>
        <p:spPr bwMode="auto">
          <a:xfrm>
            <a:off x="3962400" y="6096000"/>
            <a:ext cx="1447800" cy="495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dirty="0" err="1" smtClean="0">
                <a:solidFill>
                  <a:srgbClr val="FFFFFF"/>
                </a:solidFill>
                <a:latin typeface="Arial"/>
                <a:ea typeface="+mn-ea"/>
                <a:cs typeface="Arial"/>
              </a:rPr>
              <a:t>Đa-ri-út</a:t>
            </a:r>
            <a:endParaRPr lang="en-US" dirty="0">
              <a:solidFill>
                <a:srgbClr val="FFFFFF"/>
              </a:solidFill>
              <a:latin typeface="Arial"/>
              <a:ea typeface="+mn-ea"/>
              <a:cs typeface="Arial"/>
            </a:endParaRPr>
          </a:p>
        </p:txBody>
      </p:sp>
      <p:sp>
        <p:nvSpPr>
          <p:cNvPr id="22559" name="Rectangle 31"/>
          <p:cNvSpPr>
            <a:spLocks noChangeArrowheads="1"/>
          </p:cNvSpPr>
          <p:nvPr/>
        </p:nvSpPr>
        <p:spPr bwMode="auto">
          <a:xfrm>
            <a:off x="5334000" y="6096000"/>
            <a:ext cx="1905000" cy="495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dirty="0" err="1" smtClean="0">
                <a:solidFill>
                  <a:srgbClr val="FFFFFF"/>
                </a:solidFill>
                <a:latin typeface="Arial"/>
                <a:ea typeface="+mn-ea"/>
                <a:cs typeface="Arial"/>
              </a:rPr>
              <a:t>Xẹt-xe</a:t>
            </a:r>
            <a:endParaRPr lang="en-US" dirty="0">
              <a:solidFill>
                <a:srgbClr val="FFFFFF"/>
              </a:solidFill>
              <a:latin typeface="Arial"/>
              <a:ea typeface="+mn-ea"/>
              <a:cs typeface="Arial"/>
            </a:endParaRPr>
          </a:p>
        </p:txBody>
      </p:sp>
      <p:sp>
        <p:nvSpPr>
          <p:cNvPr id="22560" name="Rectangle 32"/>
          <p:cNvSpPr>
            <a:spLocks noChangeArrowheads="1"/>
          </p:cNvSpPr>
          <p:nvPr/>
        </p:nvSpPr>
        <p:spPr bwMode="auto">
          <a:xfrm>
            <a:off x="7010400" y="6096000"/>
            <a:ext cx="1905000" cy="495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dirty="0" err="1" smtClean="0">
                <a:solidFill>
                  <a:srgbClr val="FFFFFF"/>
                </a:solidFill>
                <a:latin typeface="Arial"/>
                <a:ea typeface="+mn-ea"/>
                <a:cs typeface="Arial"/>
              </a:rPr>
              <a:t>Ạt</a:t>
            </a:r>
            <a:r>
              <a:rPr lang="en-US" dirty="0" smtClean="0">
                <a:solidFill>
                  <a:srgbClr val="FFFFFF"/>
                </a:solidFill>
                <a:latin typeface="Arial"/>
                <a:ea typeface="+mn-ea"/>
                <a:cs typeface="Arial"/>
              </a:rPr>
              <a:t>-ta-</a:t>
            </a:r>
            <a:r>
              <a:rPr lang="en-US" dirty="0" err="1" smtClean="0">
                <a:solidFill>
                  <a:srgbClr val="FFFFFF"/>
                </a:solidFill>
                <a:latin typeface="Arial"/>
                <a:ea typeface="+mn-ea"/>
                <a:cs typeface="Arial"/>
              </a:rPr>
              <a:t>xét</a:t>
            </a:r>
            <a:r>
              <a:rPr lang="en-US" dirty="0" smtClean="0">
                <a:solidFill>
                  <a:srgbClr val="FFFFFF"/>
                </a:solidFill>
                <a:latin typeface="Arial"/>
                <a:ea typeface="+mn-ea"/>
                <a:cs typeface="Arial"/>
              </a:rPr>
              <a:t>-</a:t>
            </a:r>
            <a:r>
              <a:rPr lang="en-US" dirty="0" err="1" smtClean="0">
                <a:solidFill>
                  <a:srgbClr val="FFFFFF"/>
                </a:solidFill>
                <a:latin typeface="Arial"/>
                <a:ea typeface="+mn-ea"/>
                <a:cs typeface="Arial"/>
              </a:rPr>
              <a:t>xe</a:t>
            </a:r>
            <a:endParaRPr lang="en-US" dirty="0">
              <a:solidFill>
                <a:srgbClr val="FFFFFF"/>
              </a:solidFill>
              <a:latin typeface="Arial"/>
              <a:ea typeface="+mn-ea"/>
              <a:cs typeface="Arial"/>
            </a:endParaRPr>
          </a:p>
        </p:txBody>
      </p:sp>
      <p:pic>
        <p:nvPicPr>
          <p:cNvPr id="115745" name="Picture 33" descr="1Temple"/>
          <p:cNvPicPr>
            <a:picLocks noChangeAspect="1" noChangeArrowheads="1"/>
          </p:cNvPicPr>
          <p:nvPr/>
        </p:nvPicPr>
        <p:blipFill>
          <a:blip r:embed="rId3">
            <a:extLst>
              <a:ext uri="{28A0092B-C50C-407E-A947-70E740481C1C}">
                <a14:useLocalDpi xmlns:a14="http://schemas.microsoft.com/office/drawing/2010/main" val="0"/>
              </a:ext>
            </a:extLst>
          </a:blip>
          <a:srcRect l="21739"/>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42"/>
                                        </p:tgtEl>
                                        <p:attrNameLst>
                                          <p:attrName>style.visibility</p:attrName>
                                        </p:attrNameLst>
                                      </p:cBhvr>
                                      <p:to>
                                        <p:strVal val="visible"/>
                                      </p:to>
                                    </p:set>
                                    <p:anim calcmode="lin" valueType="num">
                                      <p:cBhvr additive="base">
                                        <p:cTn id="36" dur="500" fill="hold"/>
                                        <p:tgtEl>
                                          <p:spTgt spid="22542"/>
                                        </p:tgtEl>
                                        <p:attrNameLst>
                                          <p:attrName>ppt_x</p:attrName>
                                        </p:attrNameLst>
                                      </p:cBhvr>
                                      <p:tavLst>
                                        <p:tav tm="0">
                                          <p:val>
                                            <p:strVal val="0-#ppt_w/2"/>
                                          </p:val>
                                        </p:tav>
                                        <p:tav tm="100000">
                                          <p:val>
                                            <p:strVal val="#ppt_x"/>
                                          </p:val>
                                        </p:tav>
                                      </p:tavLst>
                                    </p:anim>
                                    <p:anim calcmode="lin" valueType="num">
                                      <p:cBhvr additive="base">
                                        <p:cTn id="37" dur="500" fill="hold"/>
                                        <p:tgtEl>
                                          <p:spTgt spid="22542"/>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2539"/>
                                        </p:tgtEl>
                                        <p:attrNameLst>
                                          <p:attrName>style.visibility</p:attrName>
                                        </p:attrNameLst>
                                      </p:cBhvr>
                                      <p:to>
                                        <p:strVal val="visible"/>
                                      </p:to>
                                    </p:set>
                                    <p:anim calcmode="lin" valueType="num">
                                      <p:cBhvr additive="base">
                                        <p:cTn id="41" dur="500" fill="hold"/>
                                        <p:tgtEl>
                                          <p:spTgt spid="22539"/>
                                        </p:tgtEl>
                                        <p:attrNameLst>
                                          <p:attrName>ppt_x</p:attrName>
                                        </p:attrNameLst>
                                      </p:cBhvr>
                                      <p:tavLst>
                                        <p:tav tm="0">
                                          <p:val>
                                            <p:strVal val="0-#ppt_w/2"/>
                                          </p:val>
                                        </p:tav>
                                        <p:tav tm="100000">
                                          <p:val>
                                            <p:strVal val="#ppt_x"/>
                                          </p:val>
                                        </p:tav>
                                      </p:tavLst>
                                    </p:anim>
                                    <p:anim calcmode="lin" valueType="num">
                                      <p:cBhvr additive="base">
                                        <p:cTn id="42" dur="500" fill="hold"/>
                                        <p:tgtEl>
                                          <p:spTgt spid="22539"/>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2540"/>
                                        </p:tgtEl>
                                        <p:attrNameLst>
                                          <p:attrName>style.visibility</p:attrName>
                                        </p:attrNameLst>
                                      </p:cBhvr>
                                      <p:to>
                                        <p:strVal val="visible"/>
                                      </p:to>
                                    </p:set>
                                    <p:anim calcmode="lin" valueType="num">
                                      <p:cBhvr additive="base">
                                        <p:cTn id="46" dur="500" fill="hold"/>
                                        <p:tgtEl>
                                          <p:spTgt spid="22540"/>
                                        </p:tgtEl>
                                        <p:attrNameLst>
                                          <p:attrName>ppt_x</p:attrName>
                                        </p:attrNameLst>
                                      </p:cBhvr>
                                      <p:tavLst>
                                        <p:tav tm="0">
                                          <p:val>
                                            <p:strVal val="0-#ppt_w/2"/>
                                          </p:val>
                                        </p:tav>
                                        <p:tav tm="100000">
                                          <p:val>
                                            <p:strVal val="#ppt_x"/>
                                          </p:val>
                                        </p:tav>
                                      </p:tavLst>
                                    </p:anim>
                                    <p:anim calcmode="lin" valueType="num">
                                      <p:cBhvr additive="base">
                                        <p:cTn id="47"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2537"/>
                                        </p:tgtEl>
                                        <p:attrNameLst>
                                          <p:attrName>style.visibility</p:attrName>
                                        </p:attrNameLst>
                                      </p:cBhvr>
                                      <p:to>
                                        <p:strVal val="visible"/>
                                      </p:to>
                                    </p:set>
                                    <p:anim calcmode="lin" valueType="num">
                                      <p:cBhvr additive="base">
                                        <p:cTn id="52" dur="500" fill="hold"/>
                                        <p:tgtEl>
                                          <p:spTgt spid="22537"/>
                                        </p:tgtEl>
                                        <p:attrNameLst>
                                          <p:attrName>ppt_x</p:attrName>
                                        </p:attrNameLst>
                                      </p:cBhvr>
                                      <p:tavLst>
                                        <p:tav tm="0">
                                          <p:val>
                                            <p:strVal val="0-#ppt_w/2"/>
                                          </p:val>
                                        </p:tav>
                                        <p:tav tm="100000">
                                          <p:val>
                                            <p:strVal val="#ppt_x"/>
                                          </p:val>
                                        </p:tav>
                                      </p:tavLst>
                                    </p:anim>
                                    <p:anim calcmode="lin" valueType="num">
                                      <p:cBhvr additive="base">
                                        <p:cTn id="5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2552"/>
                                        </p:tgtEl>
                                        <p:attrNameLst>
                                          <p:attrName>style.visibility</p:attrName>
                                        </p:attrNameLst>
                                      </p:cBhvr>
                                      <p:to>
                                        <p:strVal val="visible"/>
                                      </p:to>
                                    </p:set>
                                    <p:anim calcmode="lin" valueType="num">
                                      <p:cBhvr additive="base">
                                        <p:cTn id="58" dur="500" fill="hold"/>
                                        <p:tgtEl>
                                          <p:spTgt spid="22552"/>
                                        </p:tgtEl>
                                        <p:attrNameLst>
                                          <p:attrName>ppt_x</p:attrName>
                                        </p:attrNameLst>
                                      </p:cBhvr>
                                      <p:tavLst>
                                        <p:tav tm="0">
                                          <p:val>
                                            <p:strVal val="0-#ppt_w/2"/>
                                          </p:val>
                                        </p:tav>
                                        <p:tav tm="100000">
                                          <p:val>
                                            <p:strVal val="#ppt_x"/>
                                          </p:val>
                                        </p:tav>
                                      </p:tavLst>
                                    </p:anim>
                                    <p:anim calcmode="lin" valueType="num">
                                      <p:cBhvr additive="base">
                                        <p:cTn id="59" dur="500" fill="hold"/>
                                        <p:tgtEl>
                                          <p:spTgt spid="22552"/>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2551"/>
                                        </p:tgtEl>
                                        <p:attrNameLst>
                                          <p:attrName>style.visibility</p:attrName>
                                        </p:attrNameLst>
                                      </p:cBhvr>
                                      <p:to>
                                        <p:strVal val="visible"/>
                                      </p:to>
                                    </p:set>
                                    <p:anim calcmode="lin" valueType="num">
                                      <p:cBhvr additive="base">
                                        <p:cTn id="63" dur="500" fill="hold"/>
                                        <p:tgtEl>
                                          <p:spTgt spid="22551"/>
                                        </p:tgtEl>
                                        <p:attrNameLst>
                                          <p:attrName>ppt_x</p:attrName>
                                        </p:attrNameLst>
                                      </p:cBhvr>
                                      <p:tavLst>
                                        <p:tav tm="0">
                                          <p:val>
                                            <p:strVal val="0-#ppt_w/2"/>
                                          </p:val>
                                        </p:tav>
                                        <p:tav tm="100000">
                                          <p:val>
                                            <p:strVal val="#ppt_x"/>
                                          </p:val>
                                        </p:tav>
                                      </p:tavLst>
                                    </p:anim>
                                    <p:anim calcmode="lin" valueType="num">
                                      <p:cBhvr additive="base">
                                        <p:cTn id="64" dur="500" fill="hold"/>
                                        <p:tgtEl>
                                          <p:spTgt spid="22551"/>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50"/>
                                        </p:tgtEl>
                                        <p:attrNameLst>
                                          <p:attrName>style.visibility</p:attrName>
                                        </p:attrNameLst>
                                      </p:cBhvr>
                                      <p:to>
                                        <p:strVal val="visible"/>
                                      </p:to>
                                    </p:set>
                                    <p:anim calcmode="lin" valueType="num">
                                      <p:cBhvr additive="base">
                                        <p:cTn id="69" dur="500" fill="hold"/>
                                        <p:tgtEl>
                                          <p:spTgt spid="22550"/>
                                        </p:tgtEl>
                                        <p:attrNameLst>
                                          <p:attrName>ppt_x</p:attrName>
                                        </p:attrNameLst>
                                      </p:cBhvr>
                                      <p:tavLst>
                                        <p:tav tm="0">
                                          <p:val>
                                            <p:strVal val="0-#ppt_w/2"/>
                                          </p:val>
                                        </p:tav>
                                        <p:tav tm="100000">
                                          <p:val>
                                            <p:strVal val="#ppt_x"/>
                                          </p:val>
                                        </p:tav>
                                      </p:tavLst>
                                    </p:anim>
                                    <p:anim calcmode="lin" valueType="num">
                                      <p:cBhvr additive="base">
                                        <p:cTn id="70" dur="500" fill="hold"/>
                                        <p:tgtEl>
                                          <p:spTgt spid="22550"/>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2544"/>
                                        </p:tgtEl>
                                        <p:attrNameLst>
                                          <p:attrName>style.visibility</p:attrName>
                                        </p:attrNameLst>
                                      </p:cBhvr>
                                      <p:to>
                                        <p:strVal val="visible"/>
                                      </p:to>
                                    </p:set>
                                    <p:anim calcmode="lin" valueType="num">
                                      <p:cBhvr additive="base">
                                        <p:cTn id="75" dur="500" fill="hold"/>
                                        <p:tgtEl>
                                          <p:spTgt spid="22544"/>
                                        </p:tgtEl>
                                        <p:attrNameLst>
                                          <p:attrName>ppt_x</p:attrName>
                                        </p:attrNameLst>
                                      </p:cBhvr>
                                      <p:tavLst>
                                        <p:tav tm="0">
                                          <p:val>
                                            <p:strVal val="0-#ppt_w/2"/>
                                          </p:val>
                                        </p:tav>
                                        <p:tav tm="100000">
                                          <p:val>
                                            <p:strVal val="#ppt_x"/>
                                          </p:val>
                                        </p:tav>
                                      </p:tavLst>
                                    </p:anim>
                                    <p:anim calcmode="lin" valueType="num">
                                      <p:cBhvr additive="base">
                                        <p:cTn id="76" dur="500" fill="hold"/>
                                        <p:tgtEl>
                                          <p:spTgt spid="2254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2545"/>
                                        </p:tgtEl>
                                        <p:attrNameLst>
                                          <p:attrName>style.visibility</p:attrName>
                                        </p:attrNameLst>
                                      </p:cBhvr>
                                      <p:to>
                                        <p:strVal val="visible"/>
                                      </p:to>
                                    </p:set>
                                    <p:anim calcmode="lin" valueType="num">
                                      <p:cBhvr additive="base">
                                        <p:cTn id="81" dur="500" fill="hold"/>
                                        <p:tgtEl>
                                          <p:spTgt spid="22545"/>
                                        </p:tgtEl>
                                        <p:attrNameLst>
                                          <p:attrName>ppt_x</p:attrName>
                                        </p:attrNameLst>
                                      </p:cBhvr>
                                      <p:tavLst>
                                        <p:tav tm="0">
                                          <p:val>
                                            <p:strVal val="0-#ppt_w/2"/>
                                          </p:val>
                                        </p:tav>
                                        <p:tav tm="100000">
                                          <p:val>
                                            <p:strVal val="#ppt_x"/>
                                          </p:val>
                                        </p:tav>
                                      </p:tavLst>
                                    </p:anim>
                                    <p:anim calcmode="lin" valueType="num">
                                      <p:cBhvr additive="base">
                                        <p:cTn id="82" dur="500" fill="hold"/>
                                        <p:tgtEl>
                                          <p:spTgt spid="22545"/>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2541"/>
                                        </p:tgtEl>
                                        <p:attrNameLst>
                                          <p:attrName>style.visibility</p:attrName>
                                        </p:attrNameLst>
                                      </p:cBhvr>
                                      <p:to>
                                        <p:strVal val="visible"/>
                                      </p:to>
                                    </p:set>
                                    <p:anim calcmode="lin" valueType="num">
                                      <p:cBhvr additive="base">
                                        <p:cTn id="87" dur="500" fill="hold"/>
                                        <p:tgtEl>
                                          <p:spTgt spid="22541"/>
                                        </p:tgtEl>
                                        <p:attrNameLst>
                                          <p:attrName>ppt_x</p:attrName>
                                        </p:attrNameLst>
                                      </p:cBhvr>
                                      <p:tavLst>
                                        <p:tav tm="0">
                                          <p:val>
                                            <p:strVal val="0-#ppt_w/2"/>
                                          </p:val>
                                        </p:tav>
                                        <p:tav tm="100000">
                                          <p:val>
                                            <p:strVal val="#ppt_x"/>
                                          </p:val>
                                        </p:tav>
                                      </p:tavLst>
                                    </p:anim>
                                    <p:anim calcmode="lin" valueType="num">
                                      <p:cBhvr additive="base">
                                        <p:cTn id="88" dur="500" fill="hold"/>
                                        <p:tgtEl>
                                          <p:spTgt spid="22541"/>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2557"/>
                                        </p:tgtEl>
                                        <p:attrNameLst>
                                          <p:attrName>style.visibility</p:attrName>
                                        </p:attrNameLst>
                                      </p:cBhvr>
                                      <p:to>
                                        <p:strVal val="visible"/>
                                      </p:to>
                                    </p:set>
                                    <p:anim calcmode="lin" valueType="num">
                                      <p:cBhvr additive="base">
                                        <p:cTn id="93" dur="500" fill="hold"/>
                                        <p:tgtEl>
                                          <p:spTgt spid="22557"/>
                                        </p:tgtEl>
                                        <p:attrNameLst>
                                          <p:attrName>ppt_x</p:attrName>
                                        </p:attrNameLst>
                                      </p:cBhvr>
                                      <p:tavLst>
                                        <p:tav tm="0">
                                          <p:val>
                                            <p:strVal val="0-#ppt_w/2"/>
                                          </p:val>
                                        </p:tav>
                                        <p:tav tm="100000">
                                          <p:val>
                                            <p:strVal val="#ppt_x"/>
                                          </p:val>
                                        </p:tav>
                                      </p:tavLst>
                                    </p:anim>
                                    <p:anim calcmode="lin" valueType="num">
                                      <p:cBhvr additive="base">
                                        <p:cTn id="94"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2558"/>
                                        </p:tgtEl>
                                        <p:attrNameLst>
                                          <p:attrName>style.visibility</p:attrName>
                                        </p:attrNameLst>
                                      </p:cBhvr>
                                      <p:to>
                                        <p:strVal val="visible"/>
                                      </p:to>
                                    </p:set>
                                    <p:anim calcmode="lin" valueType="num">
                                      <p:cBhvr additive="base">
                                        <p:cTn id="99" dur="500" fill="hold"/>
                                        <p:tgtEl>
                                          <p:spTgt spid="22558"/>
                                        </p:tgtEl>
                                        <p:attrNameLst>
                                          <p:attrName>ppt_x</p:attrName>
                                        </p:attrNameLst>
                                      </p:cBhvr>
                                      <p:tavLst>
                                        <p:tav tm="0">
                                          <p:val>
                                            <p:strVal val="0-#ppt_w/2"/>
                                          </p:val>
                                        </p:tav>
                                        <p:tav tm="100000">
                                          <p:val>
                                            <p:strVal val="#ppt_x"/>
                                          </p:val>
                                        </p:tav>
                                      </p:tavLst>
                                    </p:anim>
                                    <p:anim calcmode="lin" valueType="num">
                                      <p:cBhvr additive="base">
                                        <p:cTn id="100"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2559"/>
                                        </p:tgtEl>
                                        <p:attrNameLst>
                                          <p:attrName>style.visibility</p:attrName>
                                        </p:attrNameLst>
                                      </p:cBhvr>
                                      <p:to>
                                        <p:strVal val="visible"/>
                                      </p:to>
                                    </p:set>
                                    <p:anim calcmode="lin" valueType="num">
                                      <p:cBhvr additive="base">
                                        <p:cTn id="105" dur="500" fill="hold"/>
                                        <p:tgtEl>
                                          <p:spTgt spid="22559"/>
                                        </p:tgtEl>
                                        <p:attrNameLst>
                                          <p:attrName>ppt_x</p:attrName>
                                        </p:attrNameLst>
                                      </p:cBhvr>
                                      <p:tavLst>
                                        <p:tav tm="0">
                                          <p:val>
                                            <p:strVal val="0-#ppt_w/2"/>
                                          </p:val>
                                        </p:tav>
                                        <p:tav tm="100000">
                                          <p:val>
                                            <p:strVal val="#ppt_x"/>
                                          </p:val>
                                        </p:tav>
                                      </p:tavLst>
                                    </p:anim>
                                    <p:anim calcmode="lin" valueType="num">
                                      <p:cBhvr additive="base">
                                        <p:cTn id="106" dur="500" fill="hold"/>
                                        <p:tgtEl>
                                          <p:spTgt spid="22559"/>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2560"/>
                                        </p:tgtEl>
                                        <p:attrNameLst>
                                          <p:attrName>style.visibility</p:attrName>
                                        </p:attrNameLst>
                                      </p:cBhvr>
                                      <p:to>
                                        <p:strVal val="visible"/>
                                      </p:to>
                                    </p:set>
                                    <p:anim calcmode="lin" valueType="num">
                                      <p:cBhvr additive="base">
                                        <p:cTn id="111" dur="500" fill="hold"/>
                                        <p:tgtEl>
                                          <p:spTgt spid="22560"/>
                                        </p:tgtEl>
                                        <p:attrNameLst>
                                          <p:attrName>ppt_x</p:attrName>
                                        </p:attrNameLst>
                                      </p:cBhvr>
                                      <p:tavLst>
                                        <p:tav tm="0">
                                          <p:val>
                                            <p:strVal val="0-#ppt_w/2"/>
                                          </p:val>
                                        </p:tav>
                                        <p:tav tm="100000">
                                          <p:val>
                                            <p:strVal val="#ppt_x"/>
                                          </p:val>
                                        </p:tav>
                                      </p:tavLst>
                                    </p:anim>
                                    <p:anim calcmode="lin" valueType="num">
                                      <p:cBhvr additive="base">
                                        <p:cTn id="112" dur="500" fill="hold"/>
                                        <p:tgtEl>
                                          <p:spTgt spid="22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1" grpId="0" autoUpdateAnimBg="0"/>
      <p:bldP spid="22542" grpId="0" autoUpdateAnimBg="0"/>
      <p:bldP spid="22544" grpId="0" autoUpdateAnimBg="0"/>
      <p:bldP spid="22545" grpId="0" autoUpdateAnimBg="0"/>
      <p:bldP spid="22549" grpId="0" autoUpdateAnimBg="0"/>
      <p:bldP spid="22550" grpId="0" autoUpdateAnimBg="0"/>
      <p:bldP spid="22551" grpId="0" autoUpdateAnimBg="0"/>
      <p:bldP spid="22552" grpId="0" autoUpdateAnimBg="0"/>
      <p:bldP spid="22557" grpId="0" autoUpdateAnimBg="0"/>
      <p:bldP spid="22558" grpId="0" autoUpdateAnimBg="0"/>
      <p:bldP spid="22559" grpId="0" autoUpdateAnimBg="0"/>
      <p:bldP spid="2256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r>
              <a:rPr lang="en-US" altLang="vi-VN" sz="2800" b="1" dirty="0" err="1" smtClean="0">
                <a:latin typeface="Arial" panose="020B0604020202020204" pitchFamily="34" charset="0"/>
                <a:ea typeface="ＭＳ Ｐゴシック" charset="-128"/>
                <a:cs typeface="Arial" panose="020B0604020202020204" pitchFamily="34" charset="0"/>
              </a:rPr>
              <a:t>Cuộc</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sống</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người</a:t>
            </a:r>
            <a:r>
              <a:rPr lang="en-US" altLang="vi-VN" sz="2800" b="1" dirty="0" smtClean="0">
                <a:latin typeface="Arial" panose="020B0604020202020204" pitchFamily="34" charset="0"/>
                <a:ea typeface="ＭＳ Ｐゴシック" charset="-128"/>
                <a:cs typeface="Arial" panose="020B0604020202020204" pitchFamily="34" charset="0"/>
              </a:rPr>
              <a:t> Do </a:t>
            </a:r>
            <a:r>
              <a:rPr lang="en-US" altLang="vi-VN" sz="2800" b="1" dirty="0" err="1" smtClean="0">
                <a:latin typeface="Arial" panose="020B0604020202020204" pitchFamily="34" charset="0"/>
                <a:ea typeface="ＭＳ Ｐゴシック" charset="-128"/>
                <a:cs typeface="Arial" panose="020B0604020202020204" pitchFamily="34" charset="0"/>
              </a:rPr>
              <a:t>Thái</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xoay</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quanh</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đền</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thờ</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của</a:t>
            </a:r>
            <a:r>
              <a:rPr lang="en-US" altLang="vi-VN" sz="2800" b="1" dirty="0" smtClean="0">
                <a:latin typeface="Arial" panose="020B0604020202020204" pitchFamily="34" charset="0"/>
                <a:ea typeface="ＭＳ Ｐゴシック" charset="-128"/>
                <a:cs typeface="Arial" panose="020B0604020202020204" pitchFamily="34" charset="0"/>
              </a:rPr>
              <a:t> Sa-</a:t>
            </a:r>
            <a:r>
              <a:rPr lang="en-US" altLang="vi-VN" sz="2800" b="1" dirty="0" err="1" smtClean="0">
                <a:latin typeface="Arial" panose="020B0604020202020204" pitchFamily="34" charset="0"/>
                <a:ea typeface="ＭＳ Ｐゴシック" charset="-128"/>
                <a:cs typeface="Arial" panose="020B0604020202020204" pitchFamily="34" charset="0"/>
              </a:rPr>
              <a:t>lô</a:t>
            </a:r>
            <a:r>
              <a:rPr lang="en-US" altLang="vi-VN" sz="2800" b="1" dirty="0" smtClean="0">
                <a:latin typeface="Arial" panose="020B0604020202020204" pitchFamily="34" charset="0"/>
                <a:ea typeface="ＭＳ Ｐゴシック" charset="-128"/>
                <a:cs typeface="Arial" panose="020B0604020202020204" pitchFamily="34" charset="0"/>
              </a:rPr>
              <a:t>-</a:t>
            </a:r>
            <a:r>
              <a:rPr lang="en-US" altLang="vi-VN" sz="2800" b="1" dirty="0" err="1" smtClean="0">
                <a:latin typeface="Arial" panose="020B0604020202020204" pitchFamily="34" charset="0"/>
                <a:ea typeface="ＭＳ Ｐゴシック" charset="-128"/>
                <a:cs typeface="Arial" panose="020B0604020202020204" pitchFamily="34" charset="0"/>
              </a:rPr>
              <a:t>môn</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trong</a:t>
            </a:r>
            <a:r>
              <a:rPr lang="en-US" altLang="vi-VN" sz="2800" b="1" dirty="0" smtClean="0">
                <a:latin typeface="Arial" panose="020B0604020202020204" pitchFamily="34" charset="0"/>
                <a:ea typeface="ＭＳ Ｐゴシック" charset="-128"/>
                <a:cs typeface="Arial" panose="020B0604020202020204" pitchFamily="34" charset="0"/>
              </a:rPr>
              <a:t> 400 </a:t>
            </a:r>
            <a:r>
              <a:rPr lang="en-US" altLang="vi-VN" sz="2800" b="1" dirty="0" err="1" smtClean="0">
                <a:latin typeface="Arial" panose="020B0604020202020204" pitchFamily="34" charset="0"/>
                <a:ea typeface="ＭＳ Ｐゴシック" charset="-128"/>
                <a:cs typeface="Arial" panose="020B0604020202020204" pitchFamily="34" charset="0"/>
              </a:rPr>
              <a:t>năm</a:t>
            </a:r>
            <a:r>
              <a:rPr lang="en-US" altLang="vi-VN" sz="2800" b="1" dirty="0" smtClean="0">
                <a:latin typeface="Arial" panose="020B0604020202020204" pitchFamily="34" charset="0"/>
                <a:ea typeface="ＭＳ Ｐゴシック" charset="-128"/>
                <a:cs typeface="Arial" panose="020B0604020202020204" pitchFamily="34" charset="0"/>
              </a:rPr>
              <a:t> (959-586 </a:t>
            </a:r>
            <a:r>
              <a:rPr lang="en-US" altLang="vi-VN" sz="2800" b="1" dirty="0">
                <a:latin typeface="Arial" panose="020B0604020202020204" pitchFamily="34" charset="0"/>
                <a:ea typeface="ＭＳ Ｐゴシック" charset="-128"/>
                <a:cs typeface="Arial" panose="020B0604020202020204" pitchFamily="34" charset="0"/>
              </a:rPr>
              <a:t>T</a:t>
            </a:r>
            <a:r>
              <a:rPr lang="en-US" altLang="vi-VN" sz="2800" b="1" dirty="0" smtClean="0">
                <a:latin typeface="Arial" panose="020B0604020202020204" pitchFamily="34" charset="0"/>
                <a:ea typeface="ＭＳ Ｐゴシック" charset="-128"/>
                <a:cs typeface="Arial" panose="020B0604020202020204" pitchFamily="34" charset="0"/>
              </a:rPr>
              <a:t>C)</a:t>
            </a:r>
          </a:p>
        </p:txBody>
      </p:sp>
      <p:sp>
        <p:nvSpPr>
          <p:cNvPr id="117764" name="Text Box 5"/>
          <p:cNvSpPr txBox="1">
            <a:spLocks noChangeArrowheads="1"/>
          </p:cNvSpPr>
          <p:nvPr/>
        </p:nvSpPr>
        <p:spPr bwMode="auto">
          <a:xfrm>
            <a:off x="76200" y="76200"/>
            <a:ext cx="417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US" altLang="vi-VN" sz="1800" b="1" dirty="0">
                <a:solidFill>
                  <a:srgbClr val="060400"/>
                </a:solidFill>
                <a:latin typeface="Tahoma" panose="020B0604030504040204" pitchFamily="34" charset="0"/>
              </a:rPr>
              <a:t>Judaism in Israel and the Diaspora</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a:extLst>
              <a:ext uri="{28A0092B-C50C-407E-A947-70E740481C1C}">
                <a14:useLocalDpi xmlns:a14="http://schemas.microsoft.com/office/drawing/2010/main" val="0"/>
              </a:ext>
            </a:extLst>
          </a:blip>
          <a:srcRect t="61014" r="50833"/>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7"/>
              </a:srgbClr>
            </a:outerShdw>
          </a:effectLst>
        </p:spPr>
        <p:txBody>
          <a:bodyPr/>
          <a:lstStyle/>
          <a:p>
            <a:pPr>
              <a:defRPr/>
            </a:pPr>
            <a:r>
              <a:rPr lang="en-US" sz="4000" dirty="0" err="1" smtClean="0">
                <a:solidFill>
                  <a:schemeClr val="tx1"/>
                </a:solidFill>
                <a:effectLst/>
                <a:latin typeface="Arial"/>
                <a:cs typeface="Arial"/>
              </a:rPr>
              <a:t>Biểu</a:t>
            </a:r>
            <a:r>
              <a:rPr lang="en-US" sz="4000" dirty="0" smtClean="0">
                <a:solidFill>
                  <a:schemeClr val="tx1"/>
                </a:solidFill>
                <a:effectLst/>
                <a:latin typeface="Arial"/>
                <a:cs typeface="Arial"/>
              </a:rPr>
              <a:t> </a:t>
            </a:r>
            <a:r>
              <a:rPr lang="en-US" sz="4000" dirty="0" err="1" smtClean="0">
                <a:solidFill>
                  <a:schemeClr val="tx1"/>
                </a:solidFill>
                <a:effectLst/>
                <a:latin typeface="Arial"/>
                <a:cs typeface="Arial"/>
              </a:rPr>
              <a:t>đồ</a:t>
            </a:r>
            <a:r>
              <a:rPr lang="en-US" sz="4000" dirty="0" smtClean="0">
                <a:solidFill>
                  <a:schemeClr val="tx1"/>
                </a:solidFill>
                <a:effectLst/>
                <a:latin typeface="Arial"/>
                <a:cs typeface="Arial"/>
              </a:rPr>
              <a:t> </a:t>
            </a:r>
            <a:r>
              <a:rPr lang="en-US" sz="4000" dirty="0" err="1" smtClean="0">
                <a:solidFill>
                  <a:schemeClr val="tx1"/>
                </a:solidFill>
                <a:effectLst/>
                <a:latin typeface="Arial"/>
                <a:cs typeface="Arial"/>
              </a:rPr>
              <a:t>thời</a:t>
            </a:r>
            <a:r>
              <a:rPr lang="en-US" sz="4000" dirty="0" smtClean="0">
                <a:solidFill>
                  <a:schemeClr val="tx1"/>
                </a:solidFill>
                <a:effectLst/>
                <a:latin typeface="Arial"/>
                <a:cs typeface="Arial"/>
              </a:rPr>
              <a:t> </a:t>
            </a:r>
            <a:r>
              <a:rPr lang="en-US" sz="4000" dirty="0" err="1" smtClean="0">
                <a:solidFill>
                  <a:schemeClr val="tx1"/>
                </a:solidFill>
                <a:effectLst/>
                <a:latin typeface="Arial"/>
                <a:cs typeface="Arial"/>
              </a:rPr>
              <a:t>kỳ</a:t>
            </a:r>
            <a:r>
              <a:rPr lang="en-US" sz="4000" dirty="0" smtClean="0">
                <a:solidFill>
                  <a:schemeClr val="tx1"/>
                </a:solidFill>
                <a:effectLst/>
                <a:latin typeface="Arial"/>
                <a:cs typeface="Arial"/>
              </a:rPr>
              <a:t> </a:t>
            </a:r>
            <a:r>
              <a:rPr lang="en-US" sz="4000" dirty="0" err="1" smtClean="0">
                <a:solidFill>
                  <a:schemeClr val="tx1"/>
                </a:solidFill>
                <a:effectLst/>
                <a:latin typeface="Arial"/>
                <a:cs typeface="Arial"/>
              </a:rPr>
              <a:t>lưu</a:t>
            </a:r>
            <a:r>
              <a:rPr lang="en-US" sz="4000" dirty="0" smtClean="0">
                <a:solidFill>
                  <a:schemeClr val="tx1"/>
                </a:solidFill>
                <a:effectLst/>
                <a:latin typeface="Arial"/>
                <a:cs typeface="Arial"/>
              </a:rPr>
              <a:t> </a:t>
            </a:r>
            <a:r>
              <a:rPr lang="en-US" sz="4000" dirty="0" err="1" smtClean="0">
                <a:solidFill>
                  <a:schemeClr val="tx1"/>
                </a:solidFill>
                <a:effectLst/>
                <a:latin typeface="Arial"/>
                <a:cs typeface="Arial"/>
              </a:rPr>
              <a:t>đày</a:t>
            </a:r>
            <a:endParaRPr lang="en-US" sz="4000" dirty="0">
              <a:solidFill>
                <a:schemeClr val="tx1"/>
              </a:solidFill>
              <a:effectLst/>
              <a:latin typeface="Arial"/>
              <a:cs typeface="Arial"/>
            </a:endParaRPr>
          </a:p>
        </p:txBody>
      </p:sp>
      <p:sp>
        <p:nvSpPr>
          <p:cNvPr id="613380" name="Text Box 4"/>
          <p:cNvSpPr txBox="1">
            <a:spLocks noChangeArrowheads="1"/>
          </p:cNvSpPr>
          <p:nvPr/>
        </p:nvSpPr>
        <p:spPr bwMode="auto">
          <a:xfrm>
            <a:off x="7391400" y="76200"/>
            <a:ext cx="1676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b="1" dirty="0">
                <a:latin typeface="Arial" pitchFamily="-112" charset="0"/>
                <a:ea typeface="+mn-ea"/>
              </a:rPr>
              <a:t>232 &amp; 342</a:t>
            </a: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sz="2000">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800" b="1">
                <a:solidFill>
                  <a:schemeClr val="bg2"/>
                </a:solidFill>
                <a:latin typeface="Arial" charset="0"/>
                <a:ea typeface="Arial" charset="0"/>
                <a:cs typeface="Arial" charset="0"/>
              </a:rPr>
              <a:t>John C. Whitcomb, 4</a:t>
            </a:r>
            <a:r>
              <a:rPr lang="en-US" sz="800" b="1" baseline="30000">
                <a:solidFill>
                  <a:schemeClr val="bg2"/>
                </a:solidFill>
                <a:latin typeface="Arial" charset="0"/>
                <a:ea typeface="Arial" charset="0"/>
                <a:cs typeface="Arial" charset="0"/>
              </a:rPr>
              <a:t>th</a:t>
            </a:r>
            <a:r>
              <a:rPr lang="en-US" sz="800" b="1">
                <a:solidFill>
                  <a:schemeClr val="bg2"/>
                </a:solidFill>
                <a:latin typeface="Arial" charset="0"/>
                <a:ea typeface="Arial" charset="0"/>
                <a:cs typeface="Arial" charset="0"/>
              </a:rPr>
              <a:t> rev. ed., Winona Lake, IN: BMH Books, 1962, 1968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r>
              <a:rPr lang="en-US" altLang="vi-VN" sz="3600" b="1" dirty="0" smtClean="0">
                <a:latin typeface="Arial" panose="020B0604020202020204" pitchFamily="34" charset="0"/>
                <a:ea typeface="ＭＳ Ｐゴシック" charset="-128"/>
                <a:cs typeface="Arial" panose="020B0604020202020204" pitchFamily="34" charset="0"/>
              </a:rPr>
              <a:t>Jews Maintained Holiness at the Basin</a:t>
            </a: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1926" name="Rectangle 6"/>
          <p:cNvSpPr>
            <a:spLocks noChangeArrowheads="1"/>
          </p:cNvSpPr>
          <p:nvPr/>
        </p:nvSpPr>
        <p:spPr bwMode="auto">
          <a:xfrm rot="-929834">
            <a:off x="-11530" y="2588632"/>
            <a:ext cx="9144001" cy="3041650"/>
          </a:xfrm>
          <a:prstGeom prst="rect">
            <a:avLst/>
          </a:prstGeom>
          <a:solidFill>
            <a:srgbClr val="FF0000"/>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r>
              <a:rPr lang="en-US" altLang="vi-VN" sz="8800" dirty="0" err="1" smtClean="0">
                <a:effectLst>
                  <a:outerShdw blurRad="38100" dist="38100" dir="2700000" algn="tl">
                    <a:srgbClr val="000000"/>
                  </a:outerShdw>
                </a:effectLst>
                <a:latin typeface="Tahoma" panose="020B0604030504040204" pitchFamily="34" charset="0"/>
              </a:rPr>
              <a:t>Đền</a:t>
            </a:r>
            <a:r>
              <a:rPr lang="en-US" altLang="vi-VN" sz="8800" dirty="0" smtClean="0">
                <a:effectLst>
                  <a:outerShdw blurRad="38100" dist="38100" dir="2700000" algn="tl">
                    <a:srgbClr val="000000"/>
                  </a:outerShdw>
                </a:effectLst>
                <a:latin typeface="Tahoma" panose="020B0604030504040204" pitchFamily="34" charset="0"/>
              </a:rPr>
              <a:t> </a:t>
            </a:r>
            <a:r>
              <a:rPr lang="en-US" altLang="vi-VN" sz="8800" dirty="0" err="1" smtClean="0">
                <a:effectLst>
                  <a:outerShdw blurRad="38100" dist="38100" dir="2700000" algn="tl">
                    <a:srgbClr val="000000"/>
                  </a:outerShdw>
                </a:effectLst>
                <a:latin typeface="Tahoma" panose="020B0604030504040204" pitchFamily="34" charset="0"/>
              </a:rPr>
              <a:t>thờ</a:t>
            </a:r>
            <a:r>
              <a:rPr lang="en-US" altLang="vi-VN" sz="8800" dirty="0" smtClean="0">
                <a:effectLst>
                  <a:outerShdw blurRad="38100" dist="38100" dir="2700000" algn="tl">
                    <a:srgbClr val="000000"/>
                  </a:outerShdw>
                </a:effectLst>
                <a:latin typeface="Tahoma" panose="020B0604030504040204" pitchFamily="34" charset="0"/>
              </a:rPr>
              <a:t> </a:t>
            </a:r>
            <a:r>
              <a:rPr lang="en-US" altLang="vi-VN" sz="8800" dirty="0" err="1" smtClean="0">
                <a:effectLst>
                  <a:outerShdw blurRad="38100" dist="38100" dir="2700000" algn="tl">
                    <a:srgbClr val="000000"/>
                  </a:outerShdw>
                </a:effectLst>
                <a:latin typeface="Tahoma" panose="020B0604030504040204" pitchFamily="34" charset="0"/>
              </a:rPr>
              <a:t>bị</a:t>
            </a:r>
            <a:r>
              <a:rPr lang="en-US" altLang="vi-VN" sz="8800" dirty="0" smtClean="0">
                <a:effectLst>
                  <a:outerShdw blurRad="38100" dist="38100" dir="2700000" algn="tl">
                    <a:srgbClr val="000000"/>
                  </a:outerShdw>
                </a:effectLst>
                <a:latin typeface="Tahoma" panose="020B0604030504040204" pitchFamily="34" charset="0"/>
              </a:rPr>
              <a:t> </a:t>
            </a:r>
            <a:r>
              <a:rPr lang="en-US" altLang="vi-VN" sz="8800" dirty="0" err="1" smtClean="0">
                <a:effectLst>
                  <a:outerShdw blurRad="38100" dist="38100" dir="2700000" algn="tl">
                    <a:srgbClr val="000000"/>
                  </a:outerShdw>
                </a:effectLst>
                <a:latin typeface="Tahoma" panose="020B0604030504040204" pitchFamily="34" charset="0"/>
              </a:rPr>
              <a:t>phá</a:t>
            </a:r>
            <a:r>
              <a:rPr lang="en-US" altLang="vi-VN" sz="8800" dirty="0" smtClean="0">
                <a:effectLst>
                  <a:outerShdw blurRad="38100" dist="38100" dir="2700000" algn="tl">
                    <a:srgbClr val="000000"/>
                  </a:outerShdw>
                </a:effectLst>
                <a:latin typeface="Tahoma" panose="020B0604030504040204" pitchFamily="34" charset="0"/>
              </a:rPr>
              <a:t> </a:t>
            </a:r>
            <a:r>
              <a:rPr lang="en-US" altLang="vi-VN" sz="8800" dirty="0" err="1" smtClean="0">
                <a:effectLst>
                  <a:outerShdw blurRad="38100" dist="38100" dir="2700000" algn="tl">
                    <a:srgbClr val="000000"/>
                  </a:outerShdw>
                </a:effectLst>
                <a:latin typeface="Tahoma" panose="020B0604030504040204" pitchFamily="34" charset="0"/>
              </a:rPr>
              <a:t>hủy</a:t>
            </a:r>
            <a:endParaRPr lang="en-US" altLang="vi-VN" sz="8800" dirty="0">
              <a:effectLst>
                <a:outerShdw blurRad="38100" dist="38100" dir="2700000" algn="tl">
                  <a:srgbClr val="000000"/>
                </a:outerShdw>
              </a:effectLst>
              <a:latin typeface="Tahoma" panose="020B0604030504040204"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en-US" altLang="vi-VN" sz="3200" smtClean="0">
                <a:latin typeface="Arial" panose="020B0604020202020204" pitchFamily="34" charset="0"/>
                <a:ea typeface="ＭＳ Ｐゴシック" charset="-128"/>
                <a:cs typeface="Arial" panose="020B0604020202020204" pitchFamily="34" charset="0"/>
              </a:rPr>
              <a:t>Exile Deportations &amp; Developments</a:t>
            </a: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r" eaLnBrk="1" hangingPunct="1">
              <a:spcBef>
                <a:spcPct val="50000"/>
              </a:spcBef>
            </a:pPr>
            <a:r>
              <a:rPr lang="en-US" altLang="vi-VN" b="1">
                <a:latin typeface="Arial" panose="020B0604020202020204" pitchFamily="34" charset="0"/>
                <a:cs typeface="Arial" panose="020B0604020202020204" pitchFamily="34" charset="0"/>
              </a:rPr>
              <a:t>641</a:t>
            </a: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buClr>
                <a:schemeClr val="tx2"/>
              </a:buClr>
              <a:buSzPct val="75000"/>
              <a:buFont typeface="Wingdings" panose="05000000000000000000" pitchFamily="2" charset="2"/>
              <a:buChar char="n"/>
            </a:pPr>
            <a:r>
              <a:rPr lang="en-US" altLang="vi-VN" sz="2800" b="1">
                <a:effectLst>
                  <a:outerShdw blurRad="38100" dist="38100" dir="2700000" algn="tl">
                    <a:srgbClr val="000000"/>
                  </a:outerShdw>
                </a:effectLst>
                <a:latin typeface="Arial" panose="020B0604020202020204" pitchFamily="34" charset="0"/>
                <a:cs typeface="Arial" panose="020B0604020202020204" pitchFamily="34" charset="0"/>
              </a:rPr>
              <a:t>Deportations</a:t>
            </a:r>
          </a:p>
          <a:p>
            <a:pPr eaLnBrk="1" hangingPunct="1">
              <a:spcBef>
                <a:spcPct val="20000"/>
              </a:spcBef>
              <a:buClr>
                <a:schemeClr val="tx2"/>
              </a:buClr>
              <a:buSzPct val="75000"/>
              <a:buFont typeface="Wingdings" panose="05000000000000000000" pitchFamily="2" charset="2"/>
              <a:buChar char="n"/>
            </a:pPr>
            <a:r>
              <a:rPr lang="en-US" altLang="vi-VN" sz="2800" b="1">
                <a:effectLst>
                  <a:outerShdw blurRad="38100" dist="38100" dir="2700000" algn="tl">
                    <a:srgbClr val="000000"/>
                  </a:outerShdw>
                </a:effectLst>
                <a:latin typeface="Arial" panose="020B0604020202020204" pitchFamily="34" charset="0"/>
                <a:cs typeface="Arial" panose="020B0604020202020204" pitchFamily="34" charset="0"/>
              </a:rPr>
              <a:t>Developments</a:t>
            </a: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b="1" dirty="0">
                <a:effectLst>
                  <a:outerShdw blurRad="38100" dist="38100" dir="2700000" algn="tl">
                    <a:srgbClr val="000000"/>
                  </a:outerShdw>
                </a:effectLst>
                <a:latin typeface="Arial" charset="0"/>
                <a:ea typeface="Times New Roman" charset="0"/>
                <a:cs typeface="ＭＳ Ｐゴシック" charset="0"/>
              </a:rPr>
              <a:t>Even though they had synagogues, Jews still wanted to restore the Jerusalem temple </a:t>
            </a:r>
          </a:p>
          <a:p>
            <a:pPr marL="342900" indent="-342900">
              <a:spcBef>
                <a:spcPct val="20000"/>
              </a:spcBef>
              <a:buClr>
                <a:schemeClr val="tx2"/>
              </a:buClr>
              <a:buSzPct val="75000"/>
              <a:buFont typeface="Wingdings" charset="0"/>
              <a:buChar char="n"/>
              <a:defRPr/>
            </a:pPr>
            <a:r>
              <a:rPr lang="en-US" b="1" dirty="0">
                <a:effectLst>
                  <a:outerShdw blurRad="38100" dist="38100" dir="2700000" algn="tl">
                    <a:srgbClr val="000000"/>
                  </a:outerShdw>
                </a:effectLst>
                <a:latin typeface="Arial" charset="0"/>
                <a:ea typeface="Times New Roman" charset="0"/>
                <a:cs typeface="ＭＳ Ｐゴシック" charset="0"/>
              </a:rPr>
              <a:t>Exiles led by Zerubbabel returned to the land of Judah after the decree of the Persian emperor Cyrus in 539 BC. The returned exiles started the reconstruction of the temple by laying its foundation (Ezra 5:16).  </a:t>
            </a:r>
            <a:endParaRPr lang="en-GB" b="1" dirty="0">
              <a:effectLst>
                <a:outerShdw blurRad="38100" dist="38100" dir="2700000" algn="tl">
                  <a:srgbClr val="000000"/>
                </a:outerShdw>
              </a:effectLst>
              <a:latin typeface="Arial" charset="0"/>
              <a:ea typeface="Times New Roman" charset="0"/>
              <a:cs typeface="ＭＳ Ｐゴシック"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algn="ctr">
              <a:defRPr/>
            </a:pPr>
            <a:r>
              <a:rPr lang="en-US" sz="3200" b="1" dirty="0">
                <a:solidFill>
                  <a:schemeClr val="bg2"/>
                </a:solidFill>
                <a:latin typeface="Arial" charset="0"/>
                <a:ea typeface="ＭＳ Ｐゴシック" charset="0"/>
                <a:cs typeface="Arial" charset="0"/>
              </a:rPr>
              <a:t>Separation</a:t>
            </a:r>
          </a:p>
          <a:p>
            <a:pPr algn="ctr">
              <a:defRPr/>
            </a:pPr>
            <a:r>
              <a:rPr lang="en-US" sz="3200" b="1" dirty="0">
                <a:solidFill>
                  <a:schemeClr val="bg2"/>
                </a:solidFill>
                <a:latin typeface="Arial" charset="0"/>
                <a:ea typeface="ＭＳ Ｐゴシック" charset="0"/>
                <a:cs typeface="Arial" charset="0"/>
              </a:rPr>
              <a:t>Synagogue</a:t>
            </a:r>
          </a:p>
          <a:p>
            <a:pPr algn="ctr">
              <a:defRPr/>
            </a:pPr>
            <a:r>
              <a:rPr lang="en-US" sz="3200" b="1" dirty="0">
                <a:solidFill>
                  <a:schemeClr val="bg2"/>
                </a:solidFill>
                <a:latin typeface="Arial" charset="0"/>
                <a:ea typeface="ＭＳ Ｐゴシック" charset="0"/>
                <a:cs typeface="Arial" charset="0"/>
              </a:rPr>
              <a:t>No more idolatry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par>
                          <p:cTn id="9" fill="hold" nodeType="afterGroup">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left)">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6022">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86025"/>
                                        </p:tgtEl>
                                        <p:attrNameLst>
                                          <p:attrName>style.visibility</p:attrName>
                                        </p:attrNameLst>
                                      </p:cBhvr>
                                      <p:to>
                                        <p:strVal val="visible"/>
                                      </p:to>
                                    </p:set>
                                    <p:animEffect transition="in" filter="wipe(right)">
                                      <p:cBhvr>
                                        <p:cTn id="37" dur="500"/>
                                        <p:tgtEl>
                                          <p:spTgt spid="860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3">
                                            <p:bg/>
                                          </p:spTgt>
                                        </p:tgtEl>
                                        <p:attrNameLst>
                                          <p:attrName>style.visibility</p:attrName>
                                        </p:attrNameLst>
                                      </p:cBhvr>
                                      <p:to>
                                        <p:strVal val="visible"/>
                                      </p:to>
                                    </p:set>
                                    <p:animEffect transition="in" filter="fade">
                                      <p:cBhvr>
                                        <p:cTn id="40" dur="500"/>
                                        <p:tgtEl>
                                          <p:spTgt spid="86023">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6023">
                                            <p:txEl>
                                              <p:pRg st="0" end="0"/>
                                            </p:txEl>
                                          </p:spTgt>
                                        </p:tgtEl>
                                        <p:attrNameLst>
                                          <p:attrName>style.visibility</p:attrName>
                                        </p:attrNameLst>
                                      </p:cBhvr>
                                      <p:to>
                                        <p:strVal val="visible"/>
                                      </p:to>
                                    </p:set>
                                    <p:animEffect transition="in" filter="fade">
                                      <p:cBhvr>
                                        <p:cTn id="45" dur="500"/>
                                        <p:tgtEl>
                                          <p:spTgt spid="86023">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6023">
                                            <p:txEl>
                                              <p:pRg st="1" end="1"/>
                                            </p:txEl>
                                          </p:spTgt>
                                        </p:tgtEl>
                                        <p:attrNameLst>
                                          <p:attrName>style.visibility</p:attrName>
                                        </p:attrNameLst>
                                      </p:cBhvr>
                                      <p:to>
                                        <p:strVal val="visible"/>
                                      </p:to>
                                    </p:set>
                                    <p:animEffect transition="in" filter="fade">
                                      <p:cBhvr>
                                        <p:cTn id="50" dur="500"/>
                                        <p:tgtEl>
                                          <p:spTgt spid="86023">
                                            <p:txEl>
                                              <p:pRg st="1" end="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11">
                                            <p:txEl>
                                              <p:pRg st="0" end="0"/>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autoUpdateAnimBg="0"/>
      <p:bldP spid="11" grpId="1" build="p" animBg="1"/>
      <p:bldP spid="86023" grpId="0" build="p" animBg="1" autoUpdateAnimBg="0"/>
      <p:bldP spid="86024" grpId="0" animBg="1"/>
      <p:bldP spid="86025" grpId="0" animBg="1"/>
      <p:bldP spid="86022" grpId="0" build="p"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sp>
        <p:nvSpPr>
          <p:cNvPr id="122883" name="Rectangle 1026"/>
          <p:cNvSpPr>
            <a:spLocks noGrp="1" noChangeArrowheads="1"/>
          </p:cNvSpPr>
          <p:nvPr>
            <p:ph type="title"/>
          </p:nvPr>
        </p:nvSpPr>
        <p:spPr>
          <a:xfrm>
            <a:off x="1143000" y="304800"/>
            <a:ext cx="7772400" cy="1143000"/>
          </a:xfrm>
        </p:spPr>
        <p:txBody>
          <a:bodyPr/>
          <a:lstStyle/>
          <a:p>
            <a:pPr eaLnBrk="1" hangingPunct="1"/>
            <a:r>
              <a:rPr lang="en-US" altLang="vi-VN" sz="3200" b="1" dirty="0" smtClean="0">
                <a:latin typeface="Arial" panose="020B0604020202020204" pitchFamily="34" charset="0"/>
                <a:ea typeface="ＭＳ Ｐゴシック" charset="-128"/>
                <a:cs typeface="Arial" panose="020B0604020202020204" pitchFamily="34" charset="0"/>
              </a:rPr>
              <a:t>Nan </a:t>
            </a:r>
            <a:r>
              <a:rPr lang="en-US" altLang="vi-VN" sz="3200" b="1" dirty="0" err="1" smtClean="0">
                <a:latin typeface="Arial" panose="020B0604020202020204" pitchFamily="34" charset="0"/>
                <a:ea typeface="ＭＳ Ｐゴシック" charset="-128"/>
                <a:cs typeface="Arial" panose="020B0604020202020204" pitchFamily="34" charset="0"/>
              </a:rPr>
              <a:t>đề</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trong</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thời</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của</a:t>
            </a:r>
            <a:r>
              <a:rPr lang="en-US" altLang="vi-VN" sz="3200" b="1" dirty="0" smtClean="0">
                <a:latin typeface="Arial" panose="020B0604020202020204" pitchFamily="34" charset="0"/>
                <a:ea typeface="ＭＳ Ｐゴシック" charset="-128"/>
                <a:cs typeface="Arial" panose="020B0604020202020204" pitchFamily="34" charset="0"/>
              </a:rPr>
              <a:t> A-</a:t>
            </a:r>
            <a:r>
              <a:rPr lang="en-US" altLang="vi-VN" sz="3200" b="1" dirty="0" err="1" smtClean="0">
                <a:latin typeface="Arial" panose="020B0604020202020204" pitchFamily="34" charset="0"/>
                <a:ea typeface="ＭＳ Ｐゴシック" charset="-128"/>
                <a:cs typeface="Arial" panose="020B0604020202020204" pitchFamily="34" charset="0"/>
              </a:rPr>
              <a:t>ghê</a:t>
            </a:r>
            <a:r>
              <a:rPr lang="en-US" altLang="vi-VN" sz="3200" b="1" dirty="0" smtClean="0">
                <a:latin typeface="Arial" panose="020B0604020202020204" pitchFamily="34" charset="0"/>
                <a:ea typeface="ＭＳ Ｐゴシック" charset="-128"/>
                <a:cs typeface="Arial" panose="020B0604020202020204" pitchFamily="34" charset="0"/>
              </a:rPr>
              <a:t>…</a:t>
            </a:r>
            <a:endParaRPr lang="en-US" altLang="vi-VN" sz="2800" b="1" dirty="0" smtClean="0">
              <a:latin typeface="Arial" panose="020B0604020202020204" pitchFamily="34" charset="0"/>
              <a:ea typeface="ＭＳ Ｐゴシック" charset="-128"/>
              <a:cs typeface="Arial" panose="020B0604020202020204" pitchFamily="34" charset="0"/>
            </a:endParaRPr>
          </a:p>
        </p:txBody>
      </p:sp>
      <p:sp>
        <p:nvSpPr>
          <p:cNvPr id="122884" name="Text Box 1028"/>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641</a:t>
            </a: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b="1" dirty="0" err="1" smtClean="0">
                <a:effectLst>
                  <a:outerShdw blurRad="38100" dist="38100" dir="2700000" algn="tl">
                    <a:srgbClr val="000000"/>
                  </a:outerShdw>
                </a:effectLst>
                <a:latin typeface="Arial"/>
                <a:cs typeface="Arial"/>
              </a:rPr>
              <a:t>Bởi</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vì</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sự</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chống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đối</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từ</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những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kẻ</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thù</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xung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quanh</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đền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thờ</a:t>
            </a:r>
            <a:r>
              <a:rPr lang="en-US" b="1" dirty="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không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bao</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giờ</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hoàn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tất</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được</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Trong</a:t>
            </a:r>
            <a:r>
              <a:rPr lang="en-US" b="1" dirty="0" smtClean="0">
                <a:effectLst>
                  <a:outerShdw blurRad="38100" dist="38100" dir="2700000" algn="tl">
                    <a:srgbClr val="000000"/>
                  </a:outerShdw>
                </a:effectLst>
                <a:latin typeface="Arial"/>
                <a:cs typeface="Arial"/>
              </a:rPr>
              <a:t> 16 </a:t>
            </a:r>
            <a:r>
              <a:rPr lang="en-US" b="1" dirty="0" err="1" smtClean="0">
                <a:effectLst>
                  <a:outerShdw blurRad="38100" dist="38100" dir="2700000" algn="tl">
                    <a:srgbClr val="000000"/>
                  </a:outerShdw>
                </a:effectLst>
                <a:latin typeface="Arial"/>
                <a:cs typeface="Arial"/>
              </a:rPr>
              <a:t>năm</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sự</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ưu</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tiên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xây</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dựng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đền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thờ</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của</a:t>
            </a:r>
            <a:r>
              <a:rPr lang="en-US" b="1" dirty="0" smtClean="0">
                <a:effectLst>
                  <a:outerShdw blurRad="38100" dist="38100" dir="2700000" algn="tl">
                    <a:srgbClr val="000000"/>
                  </a:outerShdw>
                </a:effectLst>
                <a:latin typeface="Arial"/>
                <a:cs typeface="Arial"/>
              </a:rPr>
              <a:t> ĐCT </a:t>
            </a:r>
            <a:r>
              <a:rPr lang="en-US" b="1" dirty="0" err="1" smtClean="0">
                <a:effectLst>
                  <a:outerShdw blurRad="38100" dist="38100" dir="2700000" algn="tl">
                    <a:srgbClr val="000000"/>
                  </a:outerShdw>
                </a:effectLst>
                <a:latin typeface="Arial"/>
                <a:cs typeface="Arial"/>
              </a:rPr>
              <a:t>đã</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dần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suy</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giảm</a:t>
            </a:r>
            <a:r>
              <a:rPr lang="en-US" b="1" dirty="0" smtClean="0">
                <a:effectLst>
                  <a:outerShdw blurRad="38100" dist="38100" dir="2700000" algn="tl">
                    <a:srgbClr val="000000"/>
                  </a:outerShdw>
                </a:effectLst>
                <a:latin typeface="Arial"/>
                <a:cs typeface="Arial"/>
              </a:rPr>
              <a:t>.</a:t>
            </a:r>
          </a:p>
          <a:p>
            <a:pPr eaLnBrk="1" hangingPunct="1">
              <a:spcBef>
                <a:spcPct val="20000"/>
              </a:spcBef>
              <a:buClr>
                <a:schemeClr val="tx2"/>
              </a:buClr>
              <a:buSzPct val="75000"/>
              <a:buFont typeface="Wingdings" charset="0"/>
              <a:buChar char="n"/>
              <a:defRPr/>
            </a:pPr>
            <a:r>
              <a:rPr lang="en-US" b="1" dirty="0" err="1" smtClean="0">
                <a:effectLst>
                  <a:outerShdw blurRad="38100" dist="38100" dir="2700000" algn="tl">
                    <a:srgbClr val="000000"/>
                  </a:outerShdw>
                </a:effectLst>
                <a:latin typeface="Arial"/>
                <a:cs typeface="Arial"/>
              </a:rPr>
              <a:t>Dù</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một</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số</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người</a:t>
            </a:r>
            <a:r>
              <a:rPr lang="en-US" b="1" dirty="0" smtClean="0">
                <a:effectLst>
                  <a:outerShdw blurRad="38100" dist="38100" dir="2700000" algn="tl">
                    <a:srgbClr val="000000"/>
                  </a:outerShdw>
                </a:effectLst>
                <a:latin typeface="Arial"/>
                <a:cs typeface="Arial"/>
              </a:rPr>
              <a:t> Do </a:t>
            </a:r>
            <a:r>
              <a:rPr lang="en-US" b="1" dirty="0" err="1" smtClean="0">
                <a:effectLst>
                  <a:outerShdw blurRad="38100" dist="38100" dir="2700000" algn="tl">
                    <a:srgbClr val="000000"/>
                  </a:outerShdw>
                </a:effectLst>
                <a:latin typeface="Arial"/>
                <a:cs typeface="Arial"/>
              </a:rPr>
              <a:t>Thái</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trở</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về</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có</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thể</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nghèo</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khổ</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nhưng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một</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số</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vẫn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giàu</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có</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Dân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sự</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chăm</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chút</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cho</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nhà</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riêng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mình</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như</a:t>
            </a:r>
            <a:r>
              <a:rPr lang="en-US" b="1" dirty="0" smtClean="0">
                <a:effectLst>
                  <a:outerShdw blurRad="38100" dist="38100" dir="2700000" algn="tl">
                    <a:srgbClr val="000000"/>
                  </a:outerShdw>
                </a:effectLst>
                <a:latin typeface="Arial"/>
                <a:cs typeface="Arial"/>
              </a:rPr>
              <a:t> Sa-</a:t>
            </a:r>
            <a:r>
              <a:rPr lang="en-US" b="1" dirty="0" err="1" smtClean="0">
                <a:effectLst>
                  <a:outerShdw blurRad="38100" dist="38100" dir="2700000" algn="tl">
                    <a:srgbClr val="000000"/>
                  </a:outerShdw>
                </a:effectLst>
                <a:latin typeface="Arial"/>
                <a:cs typeface="Arial"/>
              </a:rPr>
              <a:t>lô</a:t>
            </a:r>
            <a:r>
              <a:rPr lang="en-US" b="1" dirty="0" smtClean="0">
                <a:effectLst>
                  <a:outerShdw blurRad="38100" dist="38100" dir="2700000" algn="tl">
                    <a:srgbClr val="000000"/>
                  </a:outerShdw>
                </a:effectLst>
                <a:latin typeface="Arial"/>
                <a:cs typeface="Arial"/>
              </a:rPr>
              <a:t>-</a:t>
            </a:r>
            <a:r>
              <a:rPr lang="en-US" b="1" dirty="0" err="1" smtClean="0">
                <a:effectLst>
                  <a:outerShdw blurRad="38100" dist="38100" dir="2700000" algn="tl">
                    <a:srgbClr val="000000"/>
                  </a:outerShdw>
                </a:effectLst>
                <a:latin typeface="Arial"/>
                <a:cs typeface="Arial"/>
              </a:rPr>
              <a:t>môn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làm</a:t>
            </a:r>
            <a:r>
              <a:rPr lang="en-US" b="1" dirty="0" smtClean="0">
                <a:effectLst>
                  <a:outerShdw blurRad="38100" dist="38100" dir="2700000" algn="tl">
                    <a:srgbClr val="000000"/>
                  </a:outerShdw>
                </a:effectLst>
                <a:latin typeface="Arial"/>
                <a:cs typeface="Arial"/>
              </a:rPr>
              <a:t> ở </a:t>
            </a:r>
            <a:r>
              <a:rPr lang="en-US" b="1" dirty="0" err="1" smtClean="0">
                <a:effectLst>
                  <a:outerShdw blurRad="38100" dist="38100" dir="2700000" algn="tl">
                    <a:srgbClr val="000000"/>
                  </a:outerShdw>
                </a:effectLst>
                <a:latin typeface="Arial"/>
                <a:cs typeface="Arial"/>
              </a:rPr>
              <a:t>cung</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điện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và</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đền</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của</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ông</a:t>
            </a:r>
            <a:r>
              <a:rPr lang="en-US" b="1" dirty="0" smtClean="0">
                <a:effectLst>
                  <a:outerShdw blurRad="38100" dist="38100" dir="2700000" algn="tl">
                    <a:srgbClr val="000000"/>
                  </a:outerShdw>
                </a:effectLst>
                <a:latin typeface="Arial"/>
                <a:cs typeface="Arial"/>
              </a:rPr>
              <a:t> (A-</a:t>
            </a:r>
            <a:r>
              <a:rPr lang="en-US" b="1" dirty="0" err="1" smtClean="0">
                <a:effectLst>
                  <a:outerShdw blurRad="38100" dist="38100" dir="2700000" algn="tl">
                    <a:srgbClr val="000000"/>
                  </a:outerShdw>
                </a:effectLst>
                <a:latin typeface="Arial"/>
                <a:cs typeface="Arial"/>
              </a:rPr>
              <a:t>ghê</a:t>
            </a:r>
            <a:r>
              <a:rPr lang="en-US" b="1" dirty="0" smtClean="0">
                <a:effectLst>
                  <a:outerShdw blurRad="38100" dist="38100" dir="2700000" algn="tl">
                    <a:srgbClr val="000000"/>
                  </a:outerShdw>
                </a:effectLst>
                <a:latin typeface="Arial"/>
                <a:cs typeface="Arial"/>
              </a:rPr>
              <a:t>. 1:4; 1 </a:t>
            </a:r>
            <a:r>
              <a:rPr lang="en-US" b="1" dirty="0" err="1" smtClean="0">
                <a:effectLst>
                  <a:outerShdw blurRad="38100" dist="38100" dir="2700000" algn="tl">
                    <a:srgbClr val="000000"/>
                  </a:outerShdw>
                </a:effectLst>
                <a:latin typeface="Arial"/>
                <a:cs typeface="Arial"/>
              </a:rPr>
              <a:t>Các</a:t>
            </a: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vua</a:t>
            </a:r>
            <a:r>
              <a:rPr lang="en-US" b="1" dirty="0" smtClean="0">
                <a:effectLst>
                  <a:outerShdw blurRad="38100" dist="38100" dir="2700000" algn="tl">
                    <a:srgbClr val="000000"/>
                  </a:outerShdw>
                </a:effectLst>
                <a:latin typeface="Arial"/>
                <a:cs typeface="Arial"/>
              </a:rPr>
              <a:t> 6:9; 7:3,7).</a:t>
            </a:r>
            <a:endParaRPr lang="en-GB" b="1" dirty="0" smtClean="0">
              <a:effectLst>
                <a:outerShdw blurRad="38100" dist="38100" dir="2700000" algn="tl">
                  <a:srgbClr val="000000"/>
                </a:outerShdw>
              </a:effectLst>
              <a:latin typeface="Arial"/>
              <a:cs typeface="Arial"/>
            </a:endParaRPr>
          </a:p>
        </p:txBody>
      </p:sp>
      <p:pic>
        <p:nvPicPr>
          <p:cNvPr id="122886" name="Picture 2" descr="haggai paneled houseIMG_0683_338x450_thu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p:spPr>
        <p:txBody>
          <a:bodyPr/>
          <a:lstStyle/>
          <a:p>
            <a:pPr algn="ctr" eaLnBrk="1" hangingPunct="1"/>
            <a:r>
              <a:rPr lang="en-US" altLang="vi-VN" sz="6000" b="1" dirty="0" err="1" smtClean="0">
                <a:effectLst>
                  <a:outerShdw blurRad="38100" dist="38100" dir="2700000" algn="tl">
                    <a:srgbClr val="FFFFFF"/>
                  </a:outerShdw>
                </a:effectLst>
                <a:latin typeface="Arail" charset="0"/>
                <a:ea typeface="ＭＳ Ｐゴシック" charset="-128"/>
                <a:cs typeface="Times New Roman" panose="02020603050405020304" pitchFamily="18" charset="0"/>
              </a:rPr>
              <a:t>Đáp</a:t>
            </a:r>
            <a:r>
              <a:rPr lang="en-US" altLang="vi-VN" sz="6000" b="1" dirty="0" smtClean="0">
                <a:effectLst>
                  <a:outerShdw blurRad="38100" dist="38100" dir="2700000" algn="tl">
                    <a:srgbClr val="FFFFFF"/>
                  </a:outerShdw>
                </a:effectLst>
                <a:latin typeface="Arail" charset="0"/>
                <a:ea typeface="ＭＳ Ｐゴシック" charset="-128"/>
                <a:cs typeface="Times New Roman" panose="02020603050405020304" pitchFamily="18" charset="0"/>
              </a:rPr>
              <a:t> </a:t>
            </a:r>
            <a:r>
              <a:rPr lang="en-US" altLang="vi-VN" sz="6000" b="1" dirty="0" err="1" smtClean="0">
                <a:effectLst>
                  <a:outerShdw blurRad="38100" dist="38100" dir="2700000" algn="tl">
                    <a:srgbClr val="FFFFFF"/>
                  </a:outerShdw>
                </a:effectLst>
                <a:latin typeface="Arail" charset="0"/>
                <a:ea typeface="ＭＳ Ｐゴシック" charset="-128"/>
                <a:cs typeface="Times New Roman" panose="02020603050405020304" pitchFamily="18" charset="0"/>
              </a:rPr>
              <a:t>ứng</a:t>
            </a:r>
            <a:r>
              <a:rPr lang="en-US" altLang="vi-VN" sz="6000" b="1" dirty="0" smtClean="0">
                <a:effectLst>
                  <a:outerShdw blurRad="38100" dist="38100" dir="2700000" algn="tl">
                    <a:srgbClr val="FFFFFF"/>
                  </a:outerShdw>
                </a:effectLst>
                <a:latin typeface="Arail" charset="0"/>
                <a:ea typeface="ＭＳ Ｐゴシック" charset="-128"/>
                <a:cs typeface="Times New Roman" panose="02020603050405020304" pitchFamily="18" charset="0"/>
              </a:rPr>
              <a:t> </a:t>
            </a:r>
            <a:r>
              <a:rPr lang="en-US" altLang="vi-VN" sz="6000" b="1" dirty="0" err="1" smtClean="0">
                <a:effectLst>
                  <a:outerShdw blurRad="38100" dist="38100" dir="2700000" algn="tl">
                    <a:srgbClr val="FFFFFF"/>
                  </a:outerShdw>
                </a:effectLst>
                <a:latin typeface="Arail" charset="0"/>
                <a:ea typeface="ＭＳ Ｐゴシック" charset="-128"/>
                <a:cs typeface="Times New Roman" panose="02020603050405020304" pitchFamily="18" charset="0"/>
              </a:rPr>
              <a:t>của</a:t>
            </a:r>
            <a:r>
              <a:rPr lang="en-US" altLang="vi-VN" sz="6000" b="1" dirty="0" smtClean="0">
                <a:effectLst>
                  <a:outerShdw blurRad="38100" dist="38100" dir="2700000" algn="tl">
                    <a:srgbClr val="FFFFFF"/>
                  </a:outerShdw>
                </a:effectLst>
                <a:latin typeface="Arail" charset="0"/>
                <a:ea typeface="ＭＳ Ｐゴシック" charset="-128"/>
                <a:cs typeface="Times New Roman" panose="02020603050405020304" pitchFamily="18" charset="0"/>
              </a:rPr>
              <a:t> A-</a:t>
            </a:r>
            <a:r>
              <a:rPr lang="en-US" altLang="vi-VN" sz="6000" b="1" dirty="0" err="1" smtClean="0">
                <a:effectLst>
                  <a:outerShdw blurRad="38100" dist="38100" dir="2700000" algn="tl">
                    <a:srgbClr val="FFFFFF"/>
                  </a:outerShdw>
                </a:effectLst>
                <a:latin typeface="Arail" charset="0"/>
                <a:ea typeface="ＭＳ Ｐゴシック" charset="-128"/>
                <a:cs typeface="Times New Roman" panose="02020603050405020304" pitchFamily="18" charset="0"/>
              </a:rPr>
              <a:t>ghê</a:t>
            </a:r>
            <a:endParaRPr lang="en-US" altLang="vi-VN" sz="5400" b="1" dirty="0" smtClean="0">
              <a:effectLst>
                <a:outerShdw blurRad="38100" dist="38100" dir="2700000" algn="tl">
                  <a:srgbClr val="FFFFFF"/>
                </a:outerShdw>
              </a:effectLst>
              <a:latin typeface="Arail" charset="0"/>
              <a:ea typeface="ＭＳ Ｐゴシック" charset="-128"/>
              <a:cs typeface="Times New Roman" panose="02020603050405020304" pitchFamily="18" charset="0"/>
            </a:endParaRP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ail" charset="0"/>
              </a:rPr>
              <a:t>641</a:t>
            </a:r>
          </a:p>
        </p:txBody>
      </p:sp>
      <p:sp>
        <p:nvSpPr>
          <p:cNvPr id="123908" name="Rectangle 3"/>
          <p:cNvSpPr txBox="1">
            <a:spLocks noChangeArrowheads="1"/>
          </p:cNvSpPr>
          <p:nvPr/>
        </p:nvSpPr>
        <p:spPr bwMode="auto">
          <a:xfrm>
            <a:off x="2700338" y="14288"/>
            <a:ext cx="65960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buClr>
                <a:schemeClr val="tx2"/>
              </a:buClr>
              <a:buSzPct val="75000"/>
              <a:buFont typeface="Wingdings" panose="05000000000000000000" pitchFamily="2" charset="2"/>
              <a:buChar char="n"/>
            </a:pPr>
            <a:r>
              <a:rPr lang="en-US" altLang="vi-VN" sz="2800" b="1" dirty="0" err="1" smtClean="0">
                <a:solidFill>
                  <a:schemeClr val="bg2"/>
                </a:solidFill>
                <a:latin typeface="Arial" panose="020B0604020202020204" pitchFamily="34" charset="0"/>
                <a:cs typeface="Times New Roman" panose="02020603050405020304" pitchFamily="18" charset="0"/>
              </a:rPr>
              <a:t>Vào</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thời</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điểm</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quan</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trọng</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này</a:t>
            </a:r>
            <a:r>
              <a:rPr lang="en-US" altLang="vi-VN" sz="2800" b="1" dirty="0" smtClean="0">
                <a:solidFill>
                  <a:schemeClr val="bg2"/>
                </a:solidFill>
                <a:latin typeface="Arial" panose="020B0604020202020204" pitchFamily="34" charset="0"/>
                <a:cs typeface="Times New Roman" panose="02020603050405020304" pitchFamily="18" charset="0"/>
              </a:rPr>
              <a:t>, A-</a:t>
            </a:r>
            <a:r>
              <a:rPr lang="en-US" altLang="vi-VN" sz="2800" b="1" dirty="0" err="1" smtClean="0">
                <a:solidFill>
                  <a:schemeClr val="bg2"/>
                </a:solidFill>
                <a:latin typeface="Arial" panose="020B0604020202020204" pitchFamily="34" charset="0"/>
                <a:cs typeface="Times New Roman" panose="02020603050405020304" pitchFamily="18" charset="0"/>
              </a:rPr>
              <a:t>ghê</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đã</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thách</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thức</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dân</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sự</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trở</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lại</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với</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Đức</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Chúa</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Trời</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bằng</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cách</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đặt</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Ngài</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là</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ưu</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tiên</a:t>
            </a:r>
            <a:r>
              <a:rPr lang="en-US" altLang="vi-VN" sz="2800" b="1" dirty="0" smtClean="0">
                <a:solidFill>
                  <a:schemeClr val="bg2"/>
                </a:solidFill>
                <a:latin typeface="Arial" panose="020B0604020202020204" pitchFamily="34" charset="0"/>
                <a:cs typeface="Times New Roman" panose="02020603050405020304" pitchFamily="18" charset="0"/>
              </a:rPr>
              <a:t> qua </a:t>
            </a:r>
            <a:r>
              <a:rPr lang="en-US" altLang="vi-VN" sz="2800" b="1" dirty="0" err="1" smtClean="0">
                <a:solidFill>
                  <a:schemeClr val="bg2"/>
                </a:solidFill>
                <a:latin typeface="Arial" panose="020B0604020202020204" pitchFamily="34" charset="0"/>
                <a:cs typeface="Times New Roman" panose="02020603050405020304" pitchFamily="18" charset="0"/>
              </a:rPr>
              <a:t>việc</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xây</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dựng</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đền</a:t>
            </a:r>
            <a:r>
              <a:rPr lang="en-US" altLang="vi-VN" sz="2800" b="1" dirty="0" smtClean="0">
                <a:solidFill>
                  <a:schemeClr val="bg2"/>
                </a:solidFill>
                <a:latin typeface="Arial" panose="020B0604020202020204" pitchFamily="34" charset="0"/>
                <a:cs typeface="Times New Roman" panose="02020603050405020304" pitchFamily="18" charset="0"/>
              </a:rPr>
              <a:t> </a:t>
            </a:r>
            <a:r>
              <a:rPr lang="en-US" altLang="vi-VN" sz="2800" b="1" dirty="0" err="1" smtClean="0">
                <a:solidFill>
                  <a:schemeClr val="bg2"/>
                </a:solidFill>
                <a:latin typeface="Arial" panose="020B0604020202020204" pitchFamily="34" charset="0"/>
                <a:cs typeface="Times New Roman" panose="02020603050405020304" pitchFamily="18" charset="0"/>
              </a:rPr>
              <a:t>thờ</a:t>
            </a:r>
            <a:r>
              <a:rPr lang="en-US" altLang="vi-VN" sz="2800" b="1" dirty="0" smtClean="0">
                <a:solidFill>
                  <a:schemeClr val="bg2"/>
                </a:solidFill>
                <a:latin typeface="Arial" panose="020B0604020202020204" pitchFamily="34" charset="0"/>
                <a:cs typeface="Times New Roman" panose="02020603050405020304" pitchFamily="18" charset="0"/>
              </a:rPr>
              <a:t>. </a:t>
            </a:r>
            <a:endParaRPr lang="en-GB" altLang="vi-VN" sz="2800" b="1" dirty="0">
              <a:solidFill>
                <a:schemeClr val="bg2"/>
              </a:solidFill>
              <a:latin typeface="Arial" panose="020B0604020202020204" pitchFamily="34"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ail" charset="0"/>
              </a:rPr>
              <a:t>Walk Through The Bible </a:t>
            </a:r>
            <a:r>
              <a:rPr lang="en-US" altLang="vi-VN" b="1">
                <a:latin typeface="Arail" charset="0"/>
                <a:ea typeface="Times New Roman" panose="02020603050405020304" pitchFamily="18" charset="0"/>
              </a:rPr>
              <a:t>©</a:t>
            </a:r>
            <a:r>
              <a:rPr lang="en-US" altLang="vi-VN" b="1">
                <a:latin typeface="Arail" charset="0"/>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800" b="1" dirty="0" smtClean="0">
                <a:latin typeface="Arail" charset="0"/>
                <a:cs typeface="Arail" charset="0"/>
              </a:rPr>
              <a:t>“</a:t>
            </a:r>
            <a:r>
              <a:rPr lang="en-US" sz="4800" b="1" dirty="0" err="1" smtClean="0">
                <a:latin typeface="Arail" charset="0"/>
                <a:cs typeface="Arail" charset="0"/>
              </a:rPr>
              <a:t>Đền</a:t>
            </a:r>
            <a:r>
              <a:rPr lang="en-US" sz="4800" b="1" dirty="0" smtClean="0">
                <a:latin typeface="Arail" charset="0"/>
                <a:cs typeface="Arail" charset="0"/>
              </a:rPr>
              <a:t> </a:t>
            </a:r>
            <a:r>
              <a:rPr lang="en-US" sz="4800" b="1" dirty="0" err="1" smtClean="0">
                <a:latin typeface="Arail" charset="0"/>
                <a:cs typeface="Arail" charset="0"/>
              </a:rPr>
              <a:t>thờ</a:t>
            </a:r>
            <a:r>
              <a:rPr lang="en-US" sz="4800" b="1" dirty="0" smtClean="0">
                <a:latin typeface="Arail" charset="0"/>
                <a:cs typeface="Arail" charset="0"/>
              </a:rPr>
              <a:t>"</a:t>
            </a: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4800" b="1" i="1" dirty="0" smtClean="0">
                <a:latin typeface="Arail"/>
                <a:ea typeface="+mn-ea"/>
                <a:cs typeface="Arail"/>
              </a:rPr>
              <a:t>A-</a:t>
            </a:r>
            <a:r>
              <a:rPr lang="en-US" sz="4800" b="1" i="1" dirty="0" err="1" smtClean="0">
                <a:latin typeface="Arail"/>
                <a:ea typeface="+mn-ea"/>
                <a:cs typeface="Arail"/>
              </a:rPr>
              <a:t>ghê</a:t>
            </a:r>
            <a:endParaRPr lang="en-US" sz="4800" b="1" i="1" dirty="0">
              <a:latin typeface="Arail"/>
              <a:ea typeface="+mn-ea"/>
              <a:cs typeface="Arail"/>
            </a:endParaRPr>
          </a:p>
        </p:txBody>
      </p:sp>
      <p:pic>
        <p:nvPicPr>
          <p:cNvPr id="124933" name="Picture 1030" descr="Haggai"/>
          <p:cNvPicPr>
            <a:picLocks noChangeAspect="1" noChangeArrowheads="1"/>
          </p:cNvPicPr>
          <p:nvPr/>
        </p:nvPicPr>
        <p:blipFill>
          <a:blip r:embed="rId3">
            <a:extLst>
              <a:ext uri="{28A0092B-C50C-407E-A947-70E740481C1C}">
                <a14:useLocalDpi xmlns:a14="http://schemas.microsoft.com/office/drawing/2010/main" val="0"/>
              </a:ext>
            </a:extLst>
          </a:blip>
          <a:srcRect l="1495" r="5466" b="7840"/>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r>
              <a:rPr lang="en-US" altLang="vi-VN" dirty="0" smtClean="0">
                <a:solidFill>
                  <a:schemeClr val="bg2"/>
                </a:solidFill>
                <a:effectLst>
                  <a:outerShdw blurRad="38100" dist="38100" dir="2700000" algn="tl">
                    <a:srgbClr val="FFFFFF"/>
                  </a:outerShdw>
                </a:effectLst>
                <a:latin typeface="Arail" charset="0"/>
                <a:ea typeface="ＭＳ Ｐゴシック" charset="-128"/>
              </a:rPr>
              <a:t>Hug-I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a:extLst>
              <a:ext uri="{28A0092B-C50C-407E-A947-70E740481C1C}">
                <a14:useLocalDpi xmlns:a14="http://schemas.microsoft.com/office/drawing/2010/main" val="0"/>
              </a:ext>
            </a:extLst>
          </a:blip>
          <a:srcRect r="10666"/>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en-US" altLang="vi-VN" dirty="0" err="1" smtClean="0">
                <a:latin typeface="Arail" charset="0"/>
                <a:ea typeface="ＭＳ Ｐゴシック" charset="-128"/>
                <a:cs typeface="Times New Roman" panose="02020603050405020304" pitchFamily="18" charset="0"/>
              </a:rPr>
              <a:t>Ngày</a:t>
            </a:r>
            <a:endParaRPr lang="en-US" altLang="vi-VN" sz="2400" b="1" dirty="0" smtClean="0">
              <a:latin typeface="Arail" charset="0"/>
              <a:ea typeface="ＭＳ Ｐゴシック" charset="-128"/>
              <a:cs typeface="Times New Roman" panose="02020603050405020304" pitchFamily="18"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solidFill>
                  <a:srgbClr val="000000"/>
                </a:solidFill>
                <a:latin typeface="Arail" charset="0"/>
              </a:rPr>
              <a:t>641</a:t>
            </a:r>
          </a:p>
        </p:txBody>
      </p:sp>
      <p:sp>
        <p:nvSpPr>
          <p:cNvPr id="5" name="Rectangle 1027"/>
          <p:cNvSpPr txBox="1">
            <a:spLocks noChangeArrowheads="1"/>
          </p:cNvSpPr>
          <p:nvPr/>
        </p:nvSpPr>
        <p:spPr bwMode="auto">
          <a:xfrm>
            <a:off x="1214438" y="2060575"/>
            <a:ext cx="6741938"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sz="3600" b="1" dirty="0" err="1" smtClean="0">
                <a:effectLst>
                  <a:outerShdw blurRad="38100" dist="38100" dir="2700000" algn="tl">
                    <a:srgbClr val="000000"/>
                  </a:outerShdw>
                </a:effectLst>
                <a:latin typeface="Arail" charset="0"/>
                <a:ea typeface="Times New Roman" charset="0"/>
              </a:rPr>
              <a:t>Sách</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này</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được</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đề</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ngày</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chính</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xác</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nhất</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trong</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toàn</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bộ</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Kinh</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Thánh</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Ghi</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lại</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các</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sứ</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điệp</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từ</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tháng</a:t>
            </a:r>
            <a:r>
              <a:rPr lang="en-US" sz="3600" b="1" dirty="0" smtClean="0">
                <a:effectLst>
                  <a:outerShdw blurRad="38100" dist="38100" dir="2700000" algn="tl">
                    <a:srgbClr val="000000"/>
                  </a:outerShdw>
                </a:effectLst>
                <a:latin typeface="Arail" charset="0"/>
                <a:ea typeface="Times New Roman" charset="0"/>
              </a:rPr>
              <a:t> 8 </a:t>
            </a:r>
            <a:r>
              <a:rPr lang="en-US" sz="3600" b="1" dirty="0" err="1" smtClean="0">
                <a:effectLst>
                  <a:outerShdw blurRad="38100" dist="38100" dir="2700000" algn="tl">
                    <a:srgbClr val="000000"/>
                  </a:outerShdw>
                </a:effectLst>
                <a:latin typeface="Arail" charset="0"/>
                <a:ea typeface="Times New Roman" charset="0"/>
              </a:rPr>
              <a:t>đến</a:t>
            </a:r>
            <a:r>
              <a:rPr lang="en-US" sz="3600" b="1" dirty="0" smtClean="0">
                <a:effectLst>
                  <a:outerShdw blurRad="38100" dist="38100" dir="2700000" algn="tl">
                    <a:srgbClr val="000000"/>
                  </a:outerShdw>
                </a:effectLst>
                <a:latin typeface="Arail" charset="0"/>
                <a:ea typeface="Times New Roman" charset="0"/>
              </a:rPr>
              <a:t> </a:t>
            </a:r>
            <a:r>
              <a:rPr lang="en-US" sz="3600" b="1" dirty="0" err="1" smtClean="0">
                <a:effectLst>
                  <a:outerShdw blurRad="38100" dist="38100" dir="2700000" algn="tl">
                    <a:srgbClr val="000000"/>
                  </a:outerShdw>
                </a:effectLst>
                <a:latin typeface="Arail" charset="0"/>
                <a:ea typeface="Times New Roman" charset="0"/>
              </a:rPr>
              <a:t>tháng</a:t>
            </a:r>
            <a:r>
              <a:rPr lang="en-US" sz="3600" b="1" dirty="0" smtClean="0">
                <a:effectLst>
                  <a:outerShdw blurRad="38100" dist="38100" dir="2700000" algn="tl">
                    <a:srgbClr val="000000"/>
                  </a:outerShdw>
                </a:effectLst>
                <a:latin typeface="Arail" charset="0"/>
                <a:ea typeface="Times New Roman" charset="0"/>
              </a:rPr>
              <a:t> 12, </a:t>
            </a:r>
            <a:r>
              <a:rPr lang="en-US" sz="3600" b="1" dirty="0" err="1" smtClean="0">
                <a:effectLst>
                  <a:outerShdw blurRad="38100" dist="38100" dir="2700000" algn="tl">
                    <a:srgbClr val="000000"/>
                  </a:outerShdw>
                </a:effectLst>
                <a:latin typeface="Arail" charset="0"/>
                <a:ea typeface="Times New Roman" charset="0"/>
              </a:rPr>
              <a:t>năm</a:t>
            </a:r>
            <a:r>
              <a:rPr lang="en-US" sz="3600" b="1" dirty="0" smtClean="0">
                <a:effectLst>
                  <a:outerShdw blurRad="38100" dist="38100" dir="2700000" algn="tl">
                    <a:srgbClr val="000000"/>
                  </a:outerShdw>
                </a:effectLst>
                <a:latin typeface="Arail" charset="0"/>
                <a:ea typeface="Times New Roman" charset="0"/>
              </a:rPr>
              <a:t> 520 TC</a:t>
            </a:r>
            <a:endParaRPr lang="en-GB" sz="3600" b="1" dirty="0" smtClean="0">
              <a:effectLst>
                <a:outerShdw blurRad="38100" dist="38100" dir="2700000" algn="tl">
                  <a:srgbClr val="000000"/>
                </a:outerShdw>
              </a:effectLst>
              <a:latin typeface="Arail" charset="0"/>
              <a:ea typeface="Times New Roman"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Sách</a:t>
            </a:r>
            <a:r>
              <a:rPr lang="en-US" sz="4800" b="1" dirty="0">
                <a:solidFill>
                  <a:srgbClr val="FFFFFF"/>
                </a:solidFill>
                <a:effectLst>
                  <a:glow rad="127000">
                    <a:srgbClr val="000000"/>
                  </a:glow>
                </a:effectLst>
                <a:latin typeface="Arial" charset="0"/>
                <a:ea typeface="ＭＳ Ｐゴシック" charset="0"/>
                <a:cs typeface="ＭＳ Ｐゴシック" charset="0"/>
              </a:rPr>
              <a:t> A-</a:t>
            </a:r>
            <a:r>
              <a:rPr lang="en-US" sz="4800" b="1" dirty="0" err="1">
                <a:solidFill>
                  <a:srgbClr val="FFFFFF"/>
                </a:solidFill>
                <a:effectLst>
                  <a:glow rad="127000">
                    <a:srgbClr val="000000"/>
                  </a:glow>
                </a:effectLst>
                <a:latin typeface="Arial" charset="0"/>
                <a:ea typeface="ＭＳ Ｐゴシック" charset="0"/>
                <a:cs typeface="ＭＳ Ｐゴシック" charset="0"/>
              </a:rPr>
              <a:t>ghê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41143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grpSp>
        <p:nvGrpSpPr>
          <p:cNvPr id="126978" name="Group 4"/>
          <p:cNvGrpSpPr>
            <a:grpSpLocks/>
          </p:cNvGrpSpPr>
          <p:nvPr/>
        </p:nvGrpSpPr>
        <p:grpSpPr bwMode="auto">
          <a:xfrm>
            <a:off x="609600" y="4235450"/>
            <a:ext cx="8153400" cy="1238250"/>
            <a:chOff x="432" y="1948"/>
            <a:chExt cx="5136" cy="780"/>
          </a:xfrm>
        </p:grpSpPr>
        <p:sp>
          <p:nvSpPr>
            <p:cNvPr id="13722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37222" name="Text Box 6"/>
            <p:cNvSpPr txBox="1">
              <a:spLocks noChangeArrowheads="1"/>
            </p:cNvSpPr>
            <p:nvPr/>
          </p:nvSpPr>
          <p:spPr bwMode="auto">
            <a:xfrm>
              <a:off x="4464" y="2476"/>
              <a:ext cx="767" cy="2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1600" b="1" dirty="0" err="1" smtClean="0">
                  <a:latin typeface="Arial"/>
                  <a:ea typeface="+mn-ea"/>
                  <a:cs typeface="Arial"/>
                </a:rPr>
                <a:t>Tháng</a:t>
              </a:r>
              <a:r>
                <a:rPr lang="en-US" sz="1600" b="1" dirty="0" smtClean="0">
                  <a:latin typeface="Arial"/>
                  <a:ea typeface="+mn-ea"/>
                  <a:cs typeface="Arial"/>
                </a:rPr>
                <a:t> 12</a:t>
              </a:r>
              <a:endParaRPr lang="en-US" sz="1600" b="1" dirty="0">
                <a:latin typeface="Arial"/>
                <a:ea typeface="+mn-ea"/>
                <a:cs typeface="Arial"/>
              </a:endParaRPr>
            </a:p>
          </p:txBody>
        </p:sp>
        <p:sp>
          <p:nvSpPr>
            <p:cNvPr id="13722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37224" name="Text Box 8"/>
            <p:cNvSpPr txBox="1">
              <a:spLocks noChangeArrowheads="1"/>
            </p:cNvSpPr>
            <p:nvPr/>
          </p:nvSpPr>
          <p:spPr bwMode="auto">
            <a:xfrm>
              <a:off x="1815" y="2476"/>
              <a:ext cx="798"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000" b="1" dirty="0">
                  <a:latin typeface="Arial"/>
                  <a:ea typeface="+mn-ea"/>
                  <a:cs typeface="Arial"/>
                </a:rPr>
                <a:t> </a:t>
              </a:r>
              <a:r>
                <a:rPr lang="en-US" sz="2000" b="1" dirty="0" err="1" smtClean="0">
                  <a:latin typeface="Arial"/>
                  <a:ea typeface="+mn-ea"/>
                  <a:cs typeface="Arial"/>
                </a:rPr>
                <a:t>Tháng</a:t>
              </a:r>
              <a:r>
                <a:rPr lang="en-US" sz="2000" b="1" dirty="0" smtClean="0">
                  <a:latin typeface="Arial"/>
                  <a:ea typeface="+mn-ea"/>
                  <a:cs typeface="Arial"/>
                </a:rPr>
                <a:t> 9</a:t>
              </a:r>
              <a:endParaRPr lang="en-US" sz="2000" b="1" dirty="0">
                <a:latin typeface="Arial"/>
                <a:ea typeface="+mn-ea"/>
                <a:cs typeface="Arial"/>
              </a:endParaRPr>
            </a:p>
          </p:txBody>
        </p:sp>
        <p:sp>
          <p:nvSpPr>
            <p:cNvPr id="13722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37226" name="Text Box 10"/>
            <p:cNvSpPr txBox="1">
              <a:spLocks noChangeArrowheads="1"/>
            </p:cNvSpPr>
            <p:nvPr/>
          </p:nvSpPr>
          <p:spPr bwMode="auto">
            <a:xfrm>
              <a:off x="2706" y="2476"/>
              <a:ext cx="798" cy="23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1800" b="1" dirty="0" err="1" smtClean="0">
                  <a:latin typeface="Arial"/>
                  <a:ea typeface="+mn-ea"/>
                  <a:cs typeface="Arial"/>
                </a:rPr>
                <a:t>Tháng</a:t>
              </a:r>
              <a:r>
                <a:rPr lang="en-US" sz="1800" b="1" dirty="0" smtClean="0">
                  <a:latin typeface="Arial"/>
                  <a:ea typeface="+mn-ea"/>
                  <a:cs typeface="Arial"/>
                </a:rPr>
                <a:t> 10</a:t>
              </a:r>
              <a:endParaRPr lang="en-US" sz="1800" b="1" dirty="0">
                <a:latin typeface="Arial"/>
                <a:ea typeface="+mn-ea"/>
                <a:cs typeface="Arial"/>
              </a:endParaRPr>
            </a:p>
          </p:txBody>
        </p:sp>
        <p:sp>
          <p:nvSpPr>
            <p:cNvPr id="13722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37228" name="Text Box 12"/>
            <p:cNvSpPr txBox="1">
              <a:spLocks noChangeArrowheads="1"/>
            </p:cNvSpPr>
            <p:nvPr/>
          </p:nvSpPr>
          <p:spPr bwMode="auto">
            <a:xfrm>
              <a:off x="3591" y="2476"/>
              <a:ext cx="768" cy="23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1800" b="1" dirty="0" err="1" smtClean="0">
                  <a:latin typeface="Arial"/>
                  <a:ea typeface="+mn-ea"/>
                  <a:cs typeface="Arial"/>
                </a:rPr>
                <a:t>Tháng</a:t>
              </a:r>
              <a:r>
                <a:rPr lang="en-US" sz="1800" b="1" dirty="0" smtClean="0">
                  <a:latin typeface="Arial"/>
                  <a:ea typeface="+mn-ea"/>
                  <a:cs typeface="Arial"/>
                </a:rPr>
                <a:t> 11</a:t>
              </a:r>
              <a:endParaRPr lang="en-US" sz="1800" b="1" dirty="0">
                <a:latin typeface="Arial"/>
                <a:ea typeface="+mn-ea"/>
                <a:cs typeface="Arial"/>
              </a:endParaRPr>
            </a:p>
          </p:txBody>
        </p:sp>
        <p:sp>
          <p:nvSpPr>
            <p:cNvPr id="13722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37230" name="Text Box 14"/>
            <p:cNvSpPr txBox="1">
              <a:spLocks noChangeArrowheads="1"/>
            </p:cNvSpPr>
            <p:nvPr/>
          </p:nvSpPr>
          <p:spPr bwMode="auto">
            <a:xfrm>
              <a:off x="933" y="2476"/>
              <a:ext cx="747" cy="23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1800" b="1" dirty="0">
                  <a:latin typeface="Arial"/>
                  <a:ea typeface="+mn-ea"/>
                  <a:cs typeface="Arial"/>
                </a:rPr>
                <a:t> </a:t>
              </a:r>
              <a:r>
                <a:rPr lang="en-US" sz="1800" b="1" dirty="0" err="1" smtClean="0">
                  <a:latin typeface="Arial"/>
                  <a:ea typeface="+mn-ea"/>
                  <a:cs typeface="Arial"/>
                </a:rPr>
                <a:t>Tháng</a:t>
              </a:r>
              <a:r>
                <a:rPr lang="en-US" sz="1800" b="1" dirty="0" smtClean="0">
                  <a:latin typeface="Arial"/>
                  <a:ea typeface="+mn-ea"/>
                  <a:cs typeface="Arial"/>
                </a:rPr>
                <a:t> 8</a:t>
              </a:r>
              <a:endParaRPr lang="en-US" sz="1800" b="1" dirty="0">
                <a:latin typeface="Arial"/>
                <a:ea typeface="+mn-ea"/>
                <a:cs typeface="Arial"/>
              </a:endParaRPr>
            </a:p>
          </p:txBody>
        </p:sp>
        <p:sp>
          <p:nvSpPr>
            <p:cNvPr id="13723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3723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grpSp>
      <p:sp>
        <p:nvSpPr>
          <p:cNvPr id="137234"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37235" name="Text Box 19"/>
          <p:cNvSpPr txBox="1">
            <a:spLocks noChangeArrowheads="1"/>
          </p:cNvSpPr>
          <p:nvPr/>
        </p:nvSpPr>
        <p:spPr bwMode="auto">
          <a:xfrm>
            <a:off x="1828800" y="1981200"/>
            <a:ext cx="1447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latin typeface="Arial"/>
                <a:ea typeface="+mn-ea"/>
                <a:cs typeface="Arial"/>
              </a:rPr>
              <a:t>8/29</a:t>
            </a:r>
          </a:p>
          <a:p>
            <a:pPr algn="ctr">
              <a:defRPr/>
            </a:pPr>
            <a:r>
              <a:rPr lang="en-US" sz="2800" b="1">
                <a:latin typeface="Arial"/>
                <a:ea typeface="+mn-ea"/>
                <a:cs typeface="Arial"/>
              </a:rPr>
              <a:t>1:1</a:t>
            </a:r>
          </a:p>
        </p:txBody>
      </p:sp>
      <p:sp>
        <p:nvSpPr>
          <p:cNvPr id="137237" name="AutoShape 21"/>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37238" name="Text Box 22"/>
          <p:cNvSpPr txBox="1">
            <a:spLocks noChangeArrowheads="1"/>
          </p:cNvSpPr>
          <p:nvPr/>
        </p:nvSpPr>
        <p:spPr bwMode="auto">
          <a:xfrm>
            <a:off x="41148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latin typeface="Arial"/>
                <a:ea typeface="+mn-ea"/>
                <a:cs typeface="Arial"/>
              </a:rPr>
              <a:t>10/17</a:t>
            </a:r>
          </a:p>
          <a:p>
            <a:pPr algn="ctr">
              <a:defRPr/>
            </a:pPr>
            <a:r>
              <a:rPr lang="en-US" sz="2800" b="1">
                <a:latin typeface="Arial"/>
                <a:ea typeface="+mn-ea"/>
                <a:cs typeface="Arial"/>
              </a:rPr>
              <a:t>2:1</a:t>
            </a:r>
          </a:p>
        </p:txBody>
      </p:sp>
      <p:sp>
        <p:nvSpPr>
          <p:cNvPr id="137240" name="Text Box 24"/>
          <p:cNvSpPr txBox="1">
            <a:spLocks noChangeArrowheads="1"/>
          </p:cNvSpPr>
          <p:nvPr/>
        </p:nvSpPr>
        <p:spPr bwMode="auto">
          <a:xfrm>
            <a:off x="28956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latin typeface="Arial"/>
                <a:ea typeface="+mn-ea"/>
                <a:cs typeface="Arial"/>
              </a:rPr>
              <a:t>9/21</a:t>
            </a:r>
          </a:p>
          <a:p>
            <a:pPr algn="ctr">
              <a:defRPr/>
            </a:pPr>
            <a:r>
              <a:rPr lang="en-US" sz="2800" b="1">
                <a:latin typeface="Arial"/>
                <a:ea typeface="+mn-ea"/>
                <a:cs typeface="Arial"/>
              </a:rPr>
              <a:t>1:15</a:t>
            </a:r>
          </a:p>
        </p:txBody>
      </p:sp>
      <p:sp>
        <p:nvSpPr>
          <p:cNvPr id="137241" name="AutoShape 25"/>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37243" name="AutoShape 27"/>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37244" name="Text Box 28"/>
          <p:cNvSpPr txBox="1">
            <a:spLocks noChangeArrowheads="1"/>
          </p:cNvSpPr>
          <p:nvPr/>
        </p:nvSpPr>
        <p:spPr bwMode="auto">
          <a:xfrm>
            <a:off x="5943600" y="1981200"/>
            <a:ext cx="3276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latin typeface="Arial"/>
                <a:ea typeface="+mn-ea"/>
                <a:cs typeface="Arial"/>
              </a:rPr>
              <a:t>12/18</a:t>
            </a:r>
          </a:p>
          <a:p>
            <a:pPr algn="ctr">
              <a:defRPr/>
            </a:pPr>
            <a:r>
              <a:rPr lang="en-US" sz="2800" b="1">
                <a:latin typeface="Arial"/>
                <a:ea typeface="+mn-ea"/>
                <a:cs typeface="Arial"/>
              </a:rPr>
              <a:t>2:10, 18, 20</a:t>
            </a:r>
          </a:p>
        </p:txBody>
      </p:sp>
      <p:sp>
        <p:nvSpPr>
          <p:cNvPr id="137245" name="Text Box 29"/>
          <p:cNvSpPr txBox="1">
            <a:spLocks noChangeArrowheads="1"/>
          </p:cNvSpPr>
          <p:nvPr/>
        </p:nvSpPr>
        <p:spPr bwMode="auto">
          <a:xfrm>
            <a:off x="3124200" y="5927725"/>
            <a:ext cx="274320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520 B.C.</a:t>
            </a:r>
          </a:p>
        </p:txBody>
      </p:sp>
      <p:sp>
        <p:nvSpPr>
          <p:cNvPr id="137246" name="Text Box 30"/>
          <p:cNvSpPr txBox="1">
            <a:spLocks noChangeArrowheads="1"/>
          </p:cNvSpPr>
          <p:nvPr/>
        </p:nvSpPr>
        <p:spPr bwMode="auto">
          <a:xfrm>
            <a:off x="3048000" y="1371600"/>
            <a:ext cx="1501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50000"/>
              </a:spcBef>
            </a:pPr>
            <a:r>
              <a:rPr lang="en-US" altLang="vi-VN" sz="1800">
                <a:latin typeface="Arial" panose="020B0604020202020204" pitchFamily="34" charset="0"/>
                <a:cs typeface="Arial" panose="020B0604020202020204" pitchFamily="34" charset="0"/>
              </a:rPr>
              <a:t>Rebuilding Resumes</a:t>
            </a:r>
          </a:p>
        </p:txBody>
      </p:sp>
      <p:sp>
        <p:nvSpPr>
          <p:cNvPr id="137247" name="Text Box 31"/>
          <p:cNvSpPr txBox="1">
            <a:spLocks noChangeArrowheads="1"/>
          </p:cNvSpPr>
          <p:nvPr/>
        </p:nvSpPr>
        <p:spPr bwMode="auto">
          <a:xfrm>
            <a:off x="1981200" y="1371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50000"/>
              </a:spcBef>
            </a:pPr>
            <a:r>
              <a:rPr lang="en-US" altLang="vi-VN" sz="1800" dirty="0">
                <a:latin typeface="Arial" panose="020B0604020202020204" pitchFamily="34" charset="0"/>
                <a:cs typeface="Arial" panose="020B0604020202020204" pitchFamily="34" charset="0"/>
              </a:rPr>
              <a:t>Prophecy #1</a:t>
            </a:r>
          </a:p>
        </p:txBody>
      </p:sp>
      <p:sp>
        <p:nvSpPr>
          <p:cNvPr id="137248" name="Text Box 32"/>
          <p:cNvSpPr txBox="1">
            <a:spLocks noChangeArrowheads="1"/>
          </p:cNvSpPr>
          <p:nvPr/>
        </p:nvSpPr>
        <p:spPr bwMode="auto">
          <a:xfrm>
            <a:off x="4267200" y="1371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50000"/>
              </a:spcBef>
            </a:pPr>
            <a:r>
              <a:rPr lang="en-US" altLang="vi-VN" sz="1800">
                <a:latin typeface="Arial" panose="020B0604020202020204" pitchFamily="34" charset="0"/>
                <a:cs typeface="Arial" panose="020B0604020202020204" pitchFamily="34" charset="0"/>
              </a:rPr>
              <a:t>Prophecy #2</a:t>
            </a:r>
          </a:p>
        </p:txBody>
      </p:sp>
      <p:sp>
        <p:nvSpPr>
          <p:cNvPr id="137249" name="Text Box 33"/>
          <p:cNvSpPr txBox="1">
            <a:spLocks noChangeArrowheads="1"/>
          </p:cNvSpPr>
          <p:nvPr/>
        </p:nvSpPr>
        <p:spPr bwMode="auto">
          <a:xfrm>
            <a:off x="6781800" y="1371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50000"/>
              </a:spcBef>
            </a:pPr>
            <a:r>
              <a:rPr lang="en-US" altLang="vi-VN" sz="1800">
                <a:latin typeface="Arial" panose="020B0604020202020204" pitchFamily="34" charset="0"/>
                <a:cs typeface="Arial" panose="020B0604020202020204" pitchFamily="34" charset="0"/>
              </a:rPr>
              <a:t>Prophecies #3-4</a:t>
            </a:r>
          </a:p>
        </p:txBody>
      </p:sp>
      <p:sp>
        <p:nvSpPr>
          <p:cNvPr id="30" name="Title 29"/>
          <p:cNvSpPr>
            <a:spLocks noGrp="1"/>
          </p:cNvSpPr>
          <p:nvPr>
            <p:ph type="title" idx="4294967295"/>
          </p:nvPr>
        </p:nvSpPr>
        <p:spPr>
          <a:xfrm>
            <a:off x="838200" y="304800"/>
            <a:ext cx="7772400" cy="769938"/>
          </a:xfrm>
          <a:noFill/>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vi-VN" dirty="0" err="1" smtClean="0">
                <a:solidFill>
                  <a:schemeClr val="tx1"/>
                </a:solidFill>
                <a:ea typeface="ＭＳ Ｐゴシック" charset="-128"/>
                <a:cs typeface="Arial" panose="020B0604020202020204" pitchFamily="34" charset="0"/>
              </a:rPr>
              <a:t>Ngày</a:t>
            </a:r>
            <a:r>
              <a:rPr lang="en-US" altLang="vi-VN" dirty="0" smtClean="0">
                <a:solidFill>
                  <a:schemeClr val="tx1"/>
                </a:solidFill>
                <a:ea typeface="ＭＳ Ｐゴシック" charset="-128"/>
                <a:cs typeface="Arial" panose="020B0604020202020204" pitchFamily="34" charset="0"/>
              </a:rPr>
              <a:t> </a:t>
            </a:r>
            <a:r>
              <a:rPr lang="en-US" altLang="vi-VN" dirty="0" err="1" smtClean="0">
                <a:solidFill>
                  <a:schemeClr val="tx1"/>
                </a:solidFill>
                <a:ea typeface="ＭＳ Ｐゴシック" charset="-128"/>
                <a:cs typeface="Arial" panose="020B0604020202020204" pitchFamily="34" charset="0"/>
              </a:rPr>
              <a:t>trong</a:t>
            </a:r>
            <a:r>
              <a:rPr lang="en-US" altLang="vi-VN" dirty="0" smtClean="0">
                <a:solidFill>
                  <a:schemeClr val="tx1"/>
                </a:solidFill>
                <a:ea typeface="ＭＳ Ｐゴシック" charset="-128"/>
                <a:cs typeface="Arial" panose="020B0604020202020204" pitchFamily="34" charset="0"/>
              </a:rPr>
              <a:t> </a:t>
            </a:r>
            <a:r>
              <a:rPr lang="en-US" altLang="vi-VN" dirty="0" err="1" smtClean="0">
                <a:solidFill>
                  <a:schemeClr val="tx1"/>
                </a:solidFill>
                <a:ea typeface="ＭＳ Ｐゴシック" charset="-128"/>
                <a:cs typeface="Arial" panose="020B0604020202020204" pitchFamily="34" charset="0"/>
              </a:rPr>
              <a:t>sách</a:t>
            </a:r>
            <a:r>
              <a:rPr lang="en-US" altLang="vi-VN" dirty="0" smtClean="0">
                <a:solidFill>
                  <a:schemeClr val="tx1"/>
                </a:solidFill>
                <a:ea typeface="ＭＳ Ｐゴシック" charset="-128"/>
                <a:cs typeface="Arial" panose="020B0604020202020204" pitchFamily="34" charset="0"/>
              </a:rPr>
              <a:t> A-</a:t>
            </a:r>
            <a:r>
              <a:rPr lang="en-US" altLang="vi-VN" dirty="0" err="1" smtClean="0">
                <a:solidFill>
                  <a:schemeClr val="tx1"/>
                </a:solidFill>
                <a:ea typeface="ＭＳ Ｐゴシック" charset="-128"/>
                <a:cs typeface="Arial" panose="020B0604020202020204" pitchFamily="34" charset="0"/>
              </a:rPr>
              <a:t>ghê</a:t>
            </a:r>
            <a:endParaRPr lang="en-US" altLang="vi-VN" dirty="0" smtClean="0">
              <a:solidFill>
                <a:schemeClr val="tx1"/>
              </a:solidFill>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34"/>
                                        </p:tgtEl>
                                        <p:attrNameLst>
                                          <p:attrName>style.visibility</p:attrName>
                                        </p:attrNameLst>
                                      </p:cBhvr>
                                      <p:to>
                                        <p:strVal val="visible"/>
                                      </p:to>
                                    </p:set>
                                    <p:anim calcmode="lin" valueType="num">
                                      <p:cBhvr additive="base">
                                        <p:cTn id="7" dur="500" fill="hold"/>
                                        <p:tgtEl>
                                          <p:spTgt spid="137234"/>
                                        </p:tgtEl>
                                        <p:attrNameLst>
                                          <p:attrName>ppt_x</p:attrName>
                                        </p:attrNameLst>
                                      </p:cBhvr>
                                      <p:tavLst>
                                        <p:tav tm="0">
                                          <p:val>
                                            <p:strVal val="#ppt_x"/>
                                          </p:val>
                                        </p:tav>
                                        <p:tav tm="100000">
                                          <p:val>
                                            <p:strVal val="#ppt_x"/>
                                          </p:val>
                                        </p:tav>
                                      </p:tavLst>
                                    </p:anim>
                                    <p:anim calcmode="lin" valueType="num">
                                      <p:cBhvr additive="base">
                                        <p:cTn id="8" dur="500" fill="hold"/>
                                        <p:tgtEl>
                                          <p:spTgt spid="13723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7247"/>
                                        </p:tgtEl>
                                        <p:attrNameLst>
                                          <p:attrName>style.visibility</p:attrName>
                                        </p:attrNameLst>
                                      </p:cBhvr>
                                      <p:to>
                                        <p:strVal val="visible"/>
                                      </p:to>
                                    </p:set>
                                    <p:animEffect transition="in" filter="fade">
                                      <p:cBhvr>
                                        <p:cTn id="12" dur="500"/>
                                        <p:tgtEl>
                                          <p:spTgt spid="137247"/>
                                        </p:tgtEl>
                                      </p:cBhvr>
                                    </p:animEffect>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37235"/>
                                        </p:tgtEl>
                                        <p:attrNameLst>
                                          <p:attrName>style.visibility</p:attrName>
                                        </p:attrNameLst>
                                      </p:cBhvr>
                                      <p:to>
                                        <p:strVal val="visible"/>
                                      </p:to>
                                    </p:set>
                                    <p:anim calcmode="lin" valueType="num">
                                      <p:cBhvr additive="base">
                                        <p:cTn id="16" dur="500" fill="hold"/>
                                        <p:tgtEl>
                                          <p:spTgt spid="137235"/>
                                        </p:tgtEl>
                                        <p:attrNameLst>
                                          <p:attrName>ppt_x</p:attrName>
                                        </p:attrNameLst>
                                      </p:cBhvr>
                                      <p:tavLst>
                                        <p:tav tm="0">
                                          <p:val>
                                            <p:strVal val="#ppt_x"/>
                                          </p:val>
                                        </p:tav>
                                        <p:tav tm="100000">
                                          <p:val>
                                            <p:strVal val="#ppt_x"/>
                                          </p:val>
                                        </p:tav>
                                      </p:tavLst>
                                    </p:anim>
                                    <p:anim calcmode="lin" valueType="num">
                                      <p:cBhvr additive="base">
                                        <p:cTn id="17" dur="500" fill="hold"/>
                                        <p:tgtEl>
                                          <p:spTgt spid="13723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7241"/>
                                        </p:tgtEl>
                                        <p:attrNameLst>
                                          <p:attrName>style.visibility</p:attrName>
                                        </p:attrNameLst>
                                      </p:cBhvr>
                                      <p:to>
                                        <p:strVal val="visible"/>
                                      </p:to>
                                    </p:set>
                                    <p:anim calcmode="lin" valueType="num">
                                      <p:cBhvr additive="base">
                                        <p:cTn id="22" dur="500" fill="hold"/>
                                        <p:tgtEl>
                                          <p:spTgt spid="137241"/>
                                        </p:tgtEl>
                                        <p:attrNameLst>
                                          <p:attrName>ppt_x</p:attrName>
                                        </p:attrNameLst>
                                      </p:cBhvr>
                                      <p:tavLst>
                                        <p:tav tm="0">
                                          <p:val>
                                            <p:strVal val="#ppt_x"/>
                                          </p:val>
                                        </p:tav>
                                        <p:tav tm="100000">
                                          <p:val>
                                            <p:strVal val="#ppt_x"/>
                                          </p:val>
                                        </p:tav>
                                      </p:tavLst>
                                    </p:anim>
                                    <p:anim calcmode="lin" valueType="num">
                                      <p:cBhvr additive="base">
                                        <p:cTn id="23" dur="500" fill="hold"/>
                                        <p:tgtEl>
                                          <p:spTgt spid="137241"/>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7246"/>
                                        </p:tgtEl>
                                        <p:attrNameLst>
                                          <p:attrName>style.visibility</p:attrName>
                                        </p:attrNameLst>
                                      </p:cBhvr>
                                      <p:to>
                                        <p:strVal val="visible"/>
                                      </p:to>
                                    </p:set>
                                    <p:animEffect transition="in" filter="fade">
                                      <p:cBhvr>
                                        <p:cTn id="27" dur="500"/>
                                        <p:tgtEl>
                                          <p:spTgt spid="137246"/>
                                        </p:tgtEl>
                                      </p:cBhvr>
                                    </p:animEffect>
                                  </p:childTnLst>
                                </p:cTn>
                              </p:par>
                            </p:childTnLst>
                          </p:cTn>
                        </p:par>
                        <p:par>
                          <p:cTn id="28" fill="hold" nodeType="afterGroup">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137240"/>
                                        </p:tgtEl>
                                        <p:attrNameLst>
                                          <p:attrName>style.visibility</p:attrName>
                                        </p:attrNameLst>
                                      </p:cBhvr>
                                      <p:to>
                                        <p:strVal val="visible"/>
                                      </p:to>
                                    </p:set>
                                    <p:anim calcmode="lin" valueType="num">
                                      <p:cBhvr additive="base">
                                        <p:cTn id="31" dur="500" fill="hold"/>
                                        <p:tgtEl>
                                          <p:spTgt spid="137240"/>
                                        </p:tgtEl>
                                        <p:attrNameLst>
                                          <p:attrName>ppt_x</p:attrName>
                                        </p:attrNameLst>
                                      </p:cBhvr>
                                      <p:tavLst>
                                        <p:tav tm="0">
                                          <p:val>
                                            <p:strVal val="#ppt_x"/>
                                          </p:val>
                                        </p:tav>
                                        <p:tav tm="100000">
                                          <p:val>
                                            <p:strVal val="#ppt_x"/>
                                          </p:val>
                                        </p:tav>
                                      </p:tavLst>
                                    </p:anim>
                                    <p:anim calcmode="lin" valueType="num">
                                      <p:cBhvr additive="base">
                                        <p:cTn id="32" dur="500" fill="hold"/>
                                        <p:tgtEl>
                                          <p:spTgt spid="13724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7237"/>
                                        </p:tgtEl>
                                        <p:attrNameLst>
                                          <p:attrName>style.visibility</p:attrName>
                                        </p:attrNameLst>
                                      </p:cBhvr>
                                      <p:to>
                                        <p:strVal val="visible"/>
                                      </p:to>
                                    </p:set>
                                    <p:anim calcmode="lin" valueType="num">
                                      <p:cBhvr additive="base">
                                        <p:cTn id="37" dur="500" fill="hold"/>
                                        <p:tgtEl>
                                          <p:spTgt spid="137237"/>
                                        </p:tgtEl>
                                        <p:attrNameLst>
                                          <p:attrName>ppt_x</p:attrName>
                                        </p:attrNameLst>
                                      </p:cBhvr>
                                      <p:tavLst>
                                        <p:tav tm="0">
                                          <p:val>
                                            <p:strVal val="#ppt_x"/>
                                          </p:val>
                                        </p:tav>
                                        <p:tav tm="100000">
                                          <p:val>
                                            <p:strVal val="#ppt_x"/>
                                          </p:val>
                                        </p:tav>
                                      </p:tavLst>
                                    </p:anim>
                                    <p:anim calcmode="lin" valueType="num">
                                      <p:cBhvr additive="base">
                                        <p:cTn id="38" dur="500" fill="hold"/>
                                        <p:tgtEl>
                                          <p:spTgt spid="137237"/>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fade">
                                      <p:cBhvr>
                                        <p:cTn id="42" dur="500"/>
                                        <p:tgtEl>
                                          <p:spTgt spid="137248"/>
                                        </p:tgtEl>
                                      </p:cBhvr>
                                    </p:animEffect>
                                  </p:childTnLst>
                                </p:cTn>
                              </p:par>
                            </p:childTnLst>
                          </p:cTn>
                        </p:par>
                        <p:par>
                          <p:cTn id="43" fill="hold" nodeType="afterGroup">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 calcmode="lin" valueType="num">
                                      <p:cBhvr additive="base">
                                        <p:cTn id="46" dur="500" fill="hold"/>
                                        <p:tgtEl>
                                          <p:spTgt spid="137238"/>
                                        </p:tgtEl>
                                        <p:attrNameLst>
                                          <p:attrName>ppt_x</p:attrName>
                                        </p:attrNameLst>
                                      </p:cBhvr>
                                      <p:tavLst>
                                        <p:tav tm="0">
                                          <p:val>
                                            <p:strVal val="#ppt_x"/>
                                          </p:val>
                                        </p:tav>
                                        <p:tav tm="100000">
                                          <p:val>
                                            <p:strVal val="#ppt_x"/>
                                          </p:val>
                                        </p:tav>
                                      </p:tavLst>
                                    </p:anim>
                                    <p:anim calcmode="lin" valueType="num">
                                      <p:cBhvr additive="base">
                                        <p:cTn id="47" dur="500" fill="hold"/>
                                        <p:tgtEl>
                                          <p:spTgt spid="137238"/>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7243"/>
                                        </p:tgtEl>
                                        <p:attrNameLst>
                                          <p:attrName>style.visibility</p:attrName>
                                        </p:attrNameLst>
                                      </p:cBhvr>
                                      <p:to>
                                        <p:strVal val="visible"/>
                                      </p:to>
                                    </p:set>
                                    <p:anim calcmode="lin" valueType="num">
                                      <p:cBhvr additive="base">
                                        <p:cTn id="52" dur="500" fill="hold"/>
                                        <p:tgtEl>
                                          <p:spTgt spid="137243"/>
                                        </p:tgtEl>
                                        <p:attrNameLst>
                                          <p:attrName>ppt_x</p:attrName>
                                        </p:attrNameLst>
                                      </p:cBhvr>
                                      <p:tavLst>
                                        <p:tav tm="0">
                                          <p:val>
                                            <p:strVal val="#ppt_x"/>
                                          </p:val>
                                        </p:tav>
                                        <p:tav tm="100000">
                                          <p:val>
                                            <p:strVal val="#ppt_x"/>
                                          </p:val>
                                        </p:tav>
                                      </p:tavLst>
                                    </p:anim>
                                    <p:anim calcmode="lin" valueType="num">
                                      <p:cBhvr additive="base">
                                        <p:cTn id="53" dur="500" fill="hold"/>
                                        <p:tgtEl>
                                          <p:spTgt spid="137243"/>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37249"/>
                                        </p:tgtEl>
                                        <p:attrNameLst>
                                          <p:attrName>style.visibility</p:attrName>
                                        </p:attrNameLst>
                                      </p:cBhvr>
                                      <p:to>
                                        <p:strVal val="visible"/>
                                      </p:to>
                                    </p:set>
                                    <p:animEffect transition="in" filter="fade">
                                      <p:cBhvr>
                                        <p:cTn id="57" dur="500"/>
                                        <p:tgtEl>
                                          <p:spTgt spid="137249"/>
                                        </p:tgtEl>
                                      </p:cBhvr>
                                    </p:animEffect>
                                  </p:childTnLst>
                                </p:cTn>
                              </p:par>
                            </p:childTnLst>
                          </p:cTn>
                        </p:par>
                        <p:par>
                          <p:cTn id="58" fill="hold" nodeType="afterGroup">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137244"/>
                                        </p:tgtEl>
                                        <p:attrNameLst>
                                          <p:attrName>style.visibility</p:attrName>
                                        </p:attrNameLst>
                                      </p:cBhvr>
                                      <p:to>
                                        <p:strVal val="visible"/>
                                      </p:to>
                                    </p:set>
                                    <p:anim calcmode="lin" valueType="num">
                                      <p:cBhvr additive="base">
                                        <p:cTn id="61" dur="500" fill="hold"/>
                                        <p:tgtEl>
                                          <p:spTgt spid="137244"/>
                                        </p:tgtEl>
                                        <p:attrNameLst>
                                          <p:attrName>ppt_x</p:attrName>
                                        </p:attrNameLst>
                                      </p:cBhvr>
                                      <p:tavLst>
                                        <p:tav tm="0">
                                          <p:val>
                                            <p:strVal val="#ppt_x"/>
                                          </p:val>
                                        </p:tav>
                                        <p:tav tm="100000">
                                          <p:val>
                                            <p:strVal val="#ppt_x"/>
                                          </p:val>
                                        </p:tav>
                                      </p:tavLst>
                                    </p:anim>
                                    <p:anim calcmode="lin" valueType="num">
                                      <p:cBhvr additive="base">
                                        <p:cTn id="62" dur="500" fill="hold"/>
                                        <p:tgtEl>
                                          <p:spTgt spid="137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4" grpId="0" animBg="1"/>
      <p:bldP spid="137235" grpId="0" autoUpdateAnimBg="0"/>
      <p:bldP spid="137237" grpId="0" animBg="1"/>
      <p:bldP spid="137238" grpId="0" autoUpdateAnimBg="0"/>
      <p:bldP spid="137240" grpId="0" autoUpdateAnimBg="0"/>
      <p:bldP spid="137241" grpId="0" animBg="1"/>
      <p:bldP spid="137243" grpId="0" animBg="1"/>
      <p:bldP spid="137244" grpId="0" autoUpdateAnimBg="0"/>
      <p:bldP spid="137246" grpId="0" autoUpdateAnimBg="0"/>
      <p:bldP spid="137247" grpId="0" autoUpdateAnimBg="0"/>
      <p:bldP spid="137248" grpId="0" autoUpdateAnimBg="0"/>
      <p:bldP spid="13724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pic>
        <p:nvPicPr>
          <p:cNvPr id="128002" name="Picture 3" descr="jerusalem_view"/>
          <p:cNvPicPr>
            <a:picLocks noChangeAspect="1" noChangeArrowheads="1"/>
          </p:cNvPicPr>
          <p:nvPr/>
        </p:nvPicPr>
        <p:blipFill>
          <a:blip r:embed="rId2">
            <a:extLst>
              <a:ext uri="{28A0092B-C50C-407E-A947-70E740481C1C}">
                <a14:useLocalDpi xmlns:a14="http://schemas.microsoft.com/office/drawing/2010/main" val="0"/>
              </a:ext>
            </a:extLst>
          </a:blip>
          <a:srcRect l="1564" r="49474" b="51361"/>
          <a:stretch>
            <a:fillRect/>
          </a:stretch>
        </p:blipFill>
        <p:spPr bwMode="auto">
          <a:xfrm>
            <a:off x="2138363" y="0"/>
            <a:ext cx="479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jerusalem-cityofdav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Oval 5"/>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New Roman" pitchFamily="-107" charset="0"/>
              <a:ea typeface="+mn-ea"/>
            </a:endParaRPr>
          </a:p>
        </p:txBody>
      </p:sp>
      <p:sp>
        <p:nvSpPr>
          <p:cNvPr id="6" name="Title 5"/>
          <p:cNvSpPr>
            <a:spLocks noGrp="1"/>
          </p:cNvSpPr>
          <p:nvPr>
            <p:ph type="title" idx="4294967295"/>
          </p:nvPr>
        </p:nvSpPr>
        <p:spPr>
          <a:xfrm>
            <a:off x="0" y="0"/>
            <a:ext cx="2438400" cy="2895600"/>
          </a:xfrm>
        </p:spPr>
        <p:txBody>
          <a:bodyPr/>
          <a:lstStyle/>
          <a:p>
            <a:pPr>
              <a:defRPr/>
            </a:pPr>
            <a:r>
              <a:rPr lang="en-US" sz="3600" dirty="0">
                <a:effectLst>
                  <a:glow rad="254000">
                    <a:schemeClr val="bg2">
                      <a:alpha val="75000"/>
                    </a:schemeClr>
                  </a:glow>
                </a:effectLst>
                <a:ea typeface="ＭＳ Ｐゴシック" charset="0"/>
                <a:cs typeface="Arial" charset="0"/>
              </a:rPr>
              <a:t>Location of Temple Mount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wheel(4)">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descr="haggai literary struc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1026"/>
          <p:cNvSpPr>
            <a:spLocks noGrp="1" noChangeArrowheads="1"/>
          </p:cNvSpPr>
          <p:nvPr>
            <p:ph type="title"/>
          </p:nvPr>
        </p:nvSpPr>
        <p:spPr>
          <a:xfrm>
            <a:off x="255588" y="44450"/>
            <a:ext cx="6044604" cy="914400"/>
          </a:xfrm>
        </p:spPr>
        <p:txBody>
          <a:bodyPr/>
          <a:lstStyle/>
          <a:p>
            <a:pPr eaLnBrk="1" hangingPunct="1">
              <a:defRPr/>
            </a:pPr>
            <a:r>
              <a:rPr lang="en-US" dirty="0" err="1" smtClean="0">
                <a:effectLst>
                  <a:outerShdw blurRad="38100" dist="38100" dir="2700000" algn="tl">
                    <a:srgbClr val="FFFFFF"/>
                  </a:outerShdw>
                </a:effectLst>
                <a:latin typeface="Arial" charset="0"/>
                <a:ea typeface="Times New Roman" charset="0"/>
              </a:rPr>
              <a:t>Cấu</a:t>
            </a:r>
            <a:r>
              <a:rPr lang="en-US" dirty="0" smtClean="0">
                <a:effectLst>
                  <a:outerShdw blurRad="38100" dist="38100" dir="2700000" algn="tl">
                    <a:srgbClr val="FFFFFF"/>
                  </a:outerShdw>
                </a:effectLst>
                <a:latin typeface="Arial" charset="0"/>
                <a:ea typeface="Times New Roman" charset="0"/>
              </a:rPr>
              <a:t> </a:t>
            </a:r>
            <a:r>
              <a:rPr lang="en-US" dirty="0" err="1" smtClean="0">
                <a:effectLst>
                  <a:outerShdw blurRad="38100" dist="38100" dir="2700000" algn="tl">
                    <a:srgbClr val="FFFFFF"/>
                  </a:outerShdw>
                </a:effectLst>
                <a:latin typeface="Arial" charset="0"/>
                <a:ea typeface="Times New Roman" charset="0"/>
              </a:rPr>
              <a:t>trúc</a:t>
            </a:r>
            <a:r>
              <a:rPr lang="en-US" dirty="0" smtClean="0">
                <a:effectLst>
                  <a:outerShdw blurRad="38100" dist="38100" dir="2700000" algn="tl">
                    <a:srgbClr val="FFFFFF"/>
                  </a:outerShdw>
                </a:effectLst>
                <a:latin typeface="Arial" charset="0"/>
                <a:ea typeface="Times New Roman" charset="0"/>
              </a:rPr>
              <a:t> </a:t>
            </a:r>
            <a:r>
              <a:rPr lang="en-US" dirty="0" err="1" smtClean="0">
                <a:effectLst>
                  <a:outerShdw blurRad="38100" dist="38100" dir="2700000" algn="tl">
                    <a:srgbClr val="FFFFFF"/>
                  </a:outerShdw>
                </a:effectLst>
                <a:latin typeface="Arial" charset="0"/>
                <a:ea typeface="Times New Roman" charset="0"/>
              </a:rPr>
              <a:t>văn</a:t>
            </a:r>
            <a:r>
              <a:rPr lang="en-US" dirty="0" smtClean="0">
                <a:effectLst>
                  <a:outerShdw blurRad="38100" dist="38100" dir="2700000" algn="tl">
                    <a:srgbClr val="FFFFFF"/>
                  </a:outerShdw>
                </a:effectLst>
                <a:latin typeface="Arial" charset="0"/>
                <a:ea typeface="Times New Roman" charset="0"/>
              </a:rPr>
              <a:t> </a:t>
            </a:r>
            <a:r>
              <a:rPr lang="en-US" dirty="0" err="1" smtClean="0">
                <a:effectLst>
                  <a:outerShdw blurRad="38100" dist="38100" dir="2700000" algn="tl">
                    <a:srgbClr val="FFFFFF"/>
                  </a:outerShdw>
                </a:effectLst>
                <a:latin typeface="Arial" charset="0"/>
                <a:ea typeface="Times New Roman" charset="0"/>
              </a:rPr>
              <a:t>chương</a:t>
            </a:r>
            <a:endParaRPr lang="en-US" sz="2400" dirty="0">
              <a:effectLst>
                <a:outerShdw blurRad="38100" dist="38100" dir="2700000" algn="tl">
                  <a:srgbClr val="FFFFFF"/>
                </a:outerShdw>
              </a:effectLst>
              <a:latin typeface="Arial" charset="0"/>
              <a:ea typeface="Times New Roman" charset="0"/>
            </a:endParaRPr>
          </a:p>
        </p:txBody>
      </p:sp>
      <p:sp>
        <p:nvSpPr>
          <p:cNvPr id="79876" name="Text Box 1028"/>
          <p:cNvSpPr txBox="1">
            <a:spLocks noChangeArrowheads="1"/>
          </p:cNvSpPr>
          <p:nvPr/>
        </p:nvSpPr>
        <p:spPr bwMode="auto">
          <a:xfrm>
            <a:off x="8458200" y="11113"/>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effectLst>
                  <a:outerShdw blurRad="38100" dist="38100" dir="2700000" algn="tl">
                    <a:srgbClr val="000000"/>
                  </a:outerShdw>
                </a:effectLst>
                <a:latin typeface="Arial" panose="020B0604020202020204" pitchFamily="34" charset="0"/>
                <a:cs typeface="Arial" panose="020B0604020202020204" pitchFamily="34" charset="0"/>
              </a:rPr>
              <a:t>642</a:t>
            </a:r>
          </a:p>
        </p:txBody>
      </p:sp>
      <p:sp>
        <p:nvSpPr>
          <p:cNvPr id="180229" name="Text Box 1029"/>
          <p:cNvSpPr txBox="1">
            <a:spLocks noChangeArrowheads="1"/>
          </p:cNvSpPr>
          <p:nvPr/>
        </p:nvSpPr>
        <p:spPr bwMode="auto">
          <a:xfrm>
            <a:off x="941512" y="4000128"/>
            <a:ext cx="7239000" cy="2554545"/>
          </a:xfrm>
          <a:prstGeom prst="rect">
            <a:avLst/>
          </a:prstGeom>
          <a:noFill/>
          <a:ln w="9525">
            <a:no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en-US" sz="3200" b="1" dirty="0" err="1" smtClean="0">
                <a:effectLst>
                  <a:glow rad="241300">
                    <a:schemeClr val="bg2">
                      <a:alpha val="75000"/>
                    </a:schemeClr>
                  </a:glow>
                </a:effectLst>
                <a:latin typeface="Arial" charset="0"/>
                <a:ea typeface="Times New Roman" charset="0"/>
              </a:rPr>
              <a:t>Ngày</a:t>
            </a:r>
            <a:endParaRPr lang="en-US" sz="3200" b="1" dirty="0" smtClean="0">
              <a:effectLst>
                <a:glow rad="241300">
                  <a:schemeClr val="bg2">
                    <a:alpha val="75000"/>
                  </a:schemeClr>
                </a:glow>
              </a:effectLst>
              <a:latin typeface="Arial" charset="0"/>
              <a:ea typeface="Times New Roman" charset="0"/>
            </a:endParaRPr>
          </a:p>
          <a:p>
            <a:pPr eaLnBrk="1" hangingPunct="1">
              <a:spcBef>
                <a:spcPct val="50000"/>
              </a:spcBef>
              <a:buFont typeface="Times" charset="0"/>
              <a:buAutoNum type="arabicPeriod"/>
              <a:defRPr/>
            </a:pPr>
            <a:r>
              <a:rPr lang="en-US" sz="3200" b="1" dirty="0" err="1" smtClean="0">
                <a:effectLst>
                  <a:glow rad="241300">
                    <a:schemeClr val="bg2">
                      <a:alpha val="75000"/>
                    </a:schemeClr>
                  </a:glow>
                </a:effectLst>
                <a:latin typeface="Arial" charset="0"/>
                <a:ea typeface="Times New Roman" charset="0"/>
              </a:rPr>
              <a:t>Công</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thức</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sứ</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điệp</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thiên</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thượng</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Đức</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Giê-hô-va</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vạn</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quân</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phán</a:t>
            </a:r>
            <a:r>
              <a:rPr lang="en-US" sz="3200" b="1" dirty="0" smtClean="0">
                <a:effectLst>
                  <a:glow rad="241300">
                    <a:schemeClr val="bg2">
                      <a:alpha val="75000"/>
                    </a:schemeClr>
                  </a:glow>
                </a:effectLst>
                <a:latin typeface="Arial" charset="0"/>
                <a:ea typeface="Times New Roman" charset="0"/>
              </a:rPr>
              <a:t>."</a:t>
            </a:r>
          </a:p>
          <a:p>
            <a:pPr eaLnBrk="1" hangingPunct="1">
              <a:spcBef>
                <a:spcPct val="50000"/>
              </a:spcBef>
              <a:buFont typeface="Times" charset="0"/>
              <a:buAutoNum type="arabicPeriod"/>
              <a:defRPr/>
            </a:pPr>
            <a:r>
              <a:rPr lang="en-US" sz="3200" b="1" dirty="0" err="1" smtClean="0">
                <a:effectLst>
                  <a:glow rad="241300">
                    <a:schemeClr val="bg2">
                      <a:alpha val="75000"/>
                    </a:schemeClr>
                  </a:glow>
                </a:effectLst>
                <a:latin typeface="Arial" charset="0"/>
                <a:ea typeface="Times New Roman" charset="0"/>
              </a:rPr>
              <a:t>Nội</a:t>
            </a:r>
            <a:r>
              <a:rPr lang="en-US" sz="3200" b="1" dirty="0" smtClean="0">
                <a:effectLst>
                  <a:glow rad="241300">
                    <a:schemeClr val="bg2">
                      <a:alpha val="75000"/>
                    </a:schemeClr>
                  </a:glow>
                </a:effectLst>
                <a:latin typeface="Arial" charset="0"/>
                <a:ea typeface="Times New Roman" charset="0"/>
              </a:rPr>
              <a:t> dung </a:t>
            </a:r>
            <a:r>
              <a:rPr lang="en-US" sz="3200" b="1" dirty="0" err="1" smtClean="0">
                <a:effectLst>
                  <a:glow rad="241300">
                    <a:schemeClr val="bg2">
                      <a:alpha val="75000"/>
                    </a:schemeClr>
                  </a:glow>
                </a:effectLst>
                <a:latin typeface="Arial" charset="0"/>
                <a:ea typeface="Times New Roman" charset="0"/>
              </a:rPr>
              <a:t>của</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lời</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tiên</a:t>
            </a:r>
            <a:r>
              <a:rPr lang="en-US" sz="3200" b="1" dirty="0" smtClean="0">
                <a:effectLst>
                  <a:glow rad="241300">
                    <a:schemeClr val="bg2">
                      <a:alpha val="75000"/>
                    </a:schemeClr>
                  </a:glow>
                </a:effectLst>
                <a:latin typeface="Arial" charset="0"/>
                <a:ea typeface="Times New Roman" charset="0"/>
              </a:rPr>
              <a:t> tri</a:t>
            </a:r>
          </a:p>
        </p:txBody>
      </p:sp>
      <p:sp>
        <p:nvSpPr>
          <p:cNvPr id="6" name="Rectangle 1027"/>
          <p:cNvSpPr txBox="1">
            <a:spLocks noChangeArrowheads="1"/>
          </p:cNvSpPr>
          <p:nvPr/>
        </p:nvSpPr>
        <p:spPr bwMode="auto">
          <a:xfrm>
            <a:off x="179512" y="2780928"/>
            <a:ext cx="7772400" cy="1143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sz="3200" b="1" dirty="0" err="1" smtClean="0">
                <a:effectLst>
                  <a:glow rad="241300">
                    <a:schemeClr val="bg2">
                      <a:alpha val="75000"/>
                    </a:schemeClr>
                  </a:glow>
                </a:effectLst>
                <a:latin typeface="Arial" charset="0"/>
                <a:ea typeface="Times New Roman" charset="0"/>
              </a:rPr>
              <a:t>Sách</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chứa</a:t>
            </a:r>
            <a:r>
              <a:rPr lang="en-US" sz="3200" b="1" dirty="0" smtClean="0">
                <a:effectLst>
                  <a:glow rad="241300">
                    <a:schemeClr val="bg2">
                      <a:alpha val="75000"/>
                    </a:schemeClr>
                  </a:glow>
                </a:effectLst>
                <a:latin typeface="Arial" charset="0"/>
                <a:ea typeface="Times New Roman" charset="0"/>
              </a:rPr>
              <a:t> 4 </a:t>
            </a:r>
            <a:r>
              <a:rPr lang="en-US" sz="3200" b="1" dirty="0" err="1" smtClean="0">
                <a:effectLst>
                  <a:glow rad="241300">
                    <a:schemeClr val="bg2">
                      <a:alpha val="75000"/>
                    </a:schemeClr>
                  </a:glow>
                </a:effectLst>
                <a:latin typeface="Arial" charset="0"/>
                <a:ea typeface="Times New Roman" charset="0"/>
              </a:rPr>
              <a:t>lời</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tiên</a:t>
            </a:r>
            <a:r>
              <a:rPr lang="en-US" sz="3200" b="1" dirty="0" smtClean="0">
                <a:effectLst>
                  <a:glow rad="241300">
                    <a:schemeClr val="bg2">
                      <a:alpha val="75000"/>
                    </a:schemeClr>
                  </a:glow>
                </a:effectLst>
                <a:latin typeface="Arial" charset="0"/>
                <a:ea typeface="Times New Roman" charset="0"/>
              </a:rPr>
              <a:t> tri. </a:t>
            </a:r>
          </a:p>
          <a:p>
            <a:pPr eaLnBrk="1" hangingPunct="1">
              <a:spcBef>
                <a:spcPct val="20000"/>
              </a:spcBef>
              <a:buClr>
                <a:schemeClr val="tx2"/>
              </a:buClr>
              <a:buSzPct val="75000"/>
              <a:buFont typeface="Wingdings" charset="0"/>
              <a:buChar char="n"/>
              <a:defRPr/>
            </a:pPr>
            <a:r>
              <a:rPr lang="en-US" sz="3200" b="1" dirty="0" err="1" smtClean="0">
                <a:effectLst>
                  <a:glow rad="241300">
                    <a:schemeClr val="bg2">
                      <a:alpha val="75000"/>
                    </a:schemeClr>
                  </a:glow>
                </a:effectLst>
                <a:latin typeface="Arial" charset="0"/>
                <a:ea typeface="Times New Roman" charset="0"/>
              </a:rPr>
              <a:t>Mỗi</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lời</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tiên</a:t>
            </a:r>
            <a:r>
              <a:rPr lang="en-US" sz="3200" b="1" dirty="0" smtClean="0">
                <a:effectLst>
                  <a:glow rad="241300">
                    <a:schemeClr val="bg2">
                      <a:alpha val="75000"/>
                    </a:schemeClr>
                  </a:glow>
                </a:effectLst>
                <a:latin typeface="Arial" charset="0"/>
                <a:ea typeface="Times New Roman" charset="0"/>
              </a:rPr>
              <a:t> tri </a:t>
            </a:r>
            <a:r>
              <a:rPr lang="en-US" sz="3200" b="1" dirty="0" err="1" smtClean="0">
                <a:effectLst>
                  <a:glow rad="241300">
                    <a:schemeClr val="bg2">
                      <a:alpha val="75000"/>
                    </a:schemeClr>
                  </a:glow>
                </a:effectLst>
                <a:latin typeface="Arial" charset="0"/>
                <a:ea typeface="Times New Roman" charset="0"/>
              </a:rPr>
              <a:t>có</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cùng</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cấu</a:t>
            </a:r>
            <a:r>
              <a:rPr lang="en-US" sz="3200" b="1" dirty="0" smtClean="0">
                <a:effectLst>
                  <a:glow rad="241300">
                    <a:schemeClr val="bg2">
                      <a:alpha val="75000"/>
                    </a:schemeClr>
                  </a:glow>
                </a:effectLst>
                <a:latin typeface="Arial" charset="0"/>
                <a:ea typeface="Times New Roman" charset="0"/>
              </a:rPr>
              <a:t> </a:t>
            </a:r>
            <a:r>
              <a:rPr lang="en-US" sz="3200" b="1" dirty="0" err="1" smtClean="0">
                <a:effectLst>
                  <a:glow rad="241300">
                    <a:schemeClr val="bg2">
                      <a:alpha val="75000"/>
                    </a:schemeClr>
                  </a:glow>
                </a:effectLst>
                <a:latin typeface="Arial" charset="0"/>
                <a:ea typeface="Times New Roman" charset="0"/>
              </a:rPr>
              <a:t>trúc</a:t>
            </a:r>
            <a:r>
              <a:rPr lang="en-US" sz="3200" b="1" dirty="0" smtClean="0">
                <a:effectLst>
                  <a:glow rad="241300">
                    <a:schemeClr val="bg2">
                      <a:alpha val="75000"/>
                    </a:schemeClr>
                  </a:glow>
                </a:effectLst>
                <a:latin typeface="Arial" charset="0"/>
                <a:ea typeface="Times New Roman" charset="0"/>
              </a:rPr>
              <a:t>:</a:t>
            </a:r>
            <a:endParaRPr lang="en-GB" sz="3200" b="1" dirty="0" smtClean="0">
              <a:effectLst>
                <a:glow rad="241300">
                  <a:schemeClr val="bg2">
                    <a:alpha val="75000"/>
                  </a:schemeClr>
                </a:glow>
              </a:effectLst>
              <a:latin typeface="Arial" charset="0"/>
              <a:ea typeface="Times New Roman"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utoUpdateAnimBg="0"/>
      <p:bldP spid="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48"/>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sz="2800">
              <a:latin typeface="Arial" panose="020B0604020202020204" pitchFamily="34" charset="0"/>
              <a:cs typeface="Arial" panose="020B0604020202020204" pitchFamily="34" charset="0"/>
            </a:endParaRPr>
          </a:p>
        </p:txBody>
      </p:sp>
      <p:graphicFrame>
        <p:nvGraphicFramePr>
          <p:cNvPr id="65015" name="Group 503"/>
          <p:cNvGraphicFramePr>
            <a:graphicFrameLocks noGrp="1"/>
          </p:cNvGraphicFramePr>
          <p:nvPr/>
        </p:nvGraphicFramePr>
        <p:xfrm>
          <a:off x="-36513" y="193675"/>
          <a:ext cx="9180513" cy="6691929"/>
        </p:xfrm>
        <a:graphic>
          <a:graphicData uri="http://schemas.openxmlformats.org/drawingml/2006/table">
            <a:tbl>
              <a:tblPr/>
              <a:tblGrid>
                <a:gridCol w="2352676"/>
                <a:gridCol w="2257425"/>
                <a:gridCol w="2293937"/>
                <a:gridCol w="2276475"/>
              </a:tblGrid>
              <a:tr h="533400">
                <a:tc gridSpan="4">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Drought for Neglected Temple Rebuilding</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vi-VN"/>
                    </a:p>
                  </a:txBody>
                  <a:tcPr/>
                </a:tc>
                <a:tc hMerge="1">
                  <a:txBody>
                    <a:bodyPr/>
                    <a:lstStyle/>
                    <a:p>
                      <a:endParaRPr lang="vi-VN"/>
                    </a:p>
                  </a:txBody>
                  <a:tcPr/>
                </a:tc>
                <a:tc hMerge="1">
                  <a:txBody>
                    <a:bodyPr/>
                    <a:lstStyle/>
                    <a:p>
                      <a:endParaRPr lang="vi-VN"/>
                    </a:p>
                  </a:txBody>
                  <a:tcPr/>
                </a:tc>
              </a:tr>
              <a:tr h="533400">
                <a:tc gridSpan="2">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Temple </a:t>
                      </a:r>
                      <a:endParaRPr kumimoji="0" lang="en-GB" altLang="zh-CN" sz="54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vi-VN"/>
                    </a:p>
                  </a:txBody>
                  <a:tcPr/>
                </a:tc>
                <a:tc gridSpan="2">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Blessings </a:t>
                      </a:r>
                      <a:endParaRPr kumimoji="0" lang="en-GB" altLang="zh-CN" sz="2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vi-VN"/>
                    </a:p>
                  </a:txBody>
                  <a:tcPr/>
                </a:tc>
              </a:tr>
              <a:tr h="701675">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Wrong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Priorities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Greater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Glory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Drought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Judgment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Zerubbabel</a:t>
                      </a:r>
                      <a:r>
                        <a:rPr kumimoji="0" lang="fr-FR"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a:t>
                      </a:r>
                      <a:r>
                        <a:rPr kumimoji="0" lang="en-GB" altLang="zh-CN" sz="2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s Authority </a:t>
                      </a:r>
                      <a:endParaRPr kumimoji="0" lang="en-GB" altLang="zh-CN" sz="2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417513">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1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2:1-9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2:10-19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2:20-23 </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498475">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Rebuke #1</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rPr>
                        <a:t>Promise #1</a:t>
                      </a:r>
                      <a:endParaRPr kumimoji="0" lang="en-GB" altLang="zh-CN" sz="4000" b="0"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Rebuke #2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rPr>
                        <a:t>Promise #2 </a:t>
                      </a:r>
                      <a:endParaRPr kumimoji="0" lang="en-GB" altLang="zh-CN" sz="4000" b="0"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41525">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"Is it a time for you… to be living in your panelled houses, while this house remains in ruins? …Go… and build </a:t>
                      </a:r>
                      <a:b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b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the house"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(1:4, 8a)</a:t>
                      </a:r>
                      <a:endParaRPr kumimoji="0" lang="en-GB" altLang="zh-CN" sz="18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"I will fill this house with glory…The glory of this present house will be greater than the glory of the former house" </a:t>
                      </a:r>
                      <a:endParaRPr kumimoji="0" lang="en-GB" altLang="zh-CN" sz="18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(2:7b, 9a)  </a:t>
                      </a:r>
                      <a:endParaRPr kumimoji="0" lang="en-GB" altLang="zh-CN" sz="4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"Whatever [my people] do and whatever they offer is defiled… [yet] from this day on I will bless you" </a:t>
                      </a:r>
                      <a:endParaRPr kumimoji="0" lang="en-GB" altLang="zh-CN" sz="18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(2:14b, 19b) </a:t>
                      </a:r>
                      <a:endParaRPr kumimoji="0" lang="en-GB" altLang="zh-CN" sz="40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"I will shake the heavens and the earth.  I will overturn royal thrones and shatter the power of the foreign kingdoms" </a:t>
                      </a:r>
                      <a:endParaRPr kumimoji="0" lang="en-GB" altLang="zh-CN" sz="18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(2:21-22) </a:t>
                      </a:r>
                      <a:endParaRPr kumimoji="0" lang="en-GB" altLang="zh-CN" sz="18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417513">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Present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rPr>
                        <a:t>Kingdom </a:t>
                      </a:r>
                      <a:endParaRPr kumimoji="0" lang="en-GB" altLang="zh-CN" sz="4000" b="0"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Present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rPr>
                        <a:t>Kingdom </a:t>
                      </a:r>
                      <a:endParaRPr kumimoji="0" lang="en-GB" altLang="zh-CN" sz="1800" b="0" i="0" u="none" strike="noStrike" cap="none" normalizeH="0" baseline="0" smtClean="0">
                        <a:ln>
                          <a:noFill/>
                        </a:ln>
                        <a:solidFill>
                          <a:srgbClr val="FFFF00"/>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417513">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Drought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Sadness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Food Shortage </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Leadership </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735013">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August 29,</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520 </a:t>
                      </a: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BC</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October 17,</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520 </a:t>
                      </a: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BC</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December 18,</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520 </a:t>
                      </a: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BC</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December 18,</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520 </a:t>
                      </a:r>
                      <a:r>
                        <a:rPr kumimoji="0" lang="en-GB" altLang="zh-CN" sz="16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BC</a:t>
                      </a:r>
                      <a:endParaRPr kumimoji="0" lang="en-GB" altLang="zh-CN" sz="40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395288">
                <a:tc gridSpan="4">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rPr>
                        <a:t>Jerusalem</a:t>
                      </a:r>
                      <a:endParaRPr kumimoji="0" lang="en-GB" altLang="zh-CN" sz="1800" b="0" i="0" u="none" strike="noStrike" cap="none" normalizeH="0" baseline="0" smtClean="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vi-VN"/>
                    </a:p>
                  </a:txBody>
                  <a:tcPr/>
                </a:tc>
                <a:tc hMerge="1">
                  <a:txBody>
                    <a:bodyPr/>
                    <a:lstStyle/>
                    <a:p>
                      <a:endParaRPr lang="vi-VN"/>
                    </a:p>
                  </a:txBody>
                  <a:tcPr/>
                </a:tc>
                <a:tc hMerge="1">
                  <a:txBody>
                    <a:bodyPr/>
                    <a:lstStyle/>
                    <a:p>
                      <a:endParaRPr lang="vi-VN"/>
                    </a:p>
                  </a:txBody>
                  <a:tcPr/>
                </a:tc>
              </a:tr>
            </a:tbl>
          </a:graphicData>
        </a:graphic>
      </p:graphicFrame>
      <p:sp>
        <p:nvSpPr>
          <p:cNvPr id="130099" name="Rectangle 2"/>
          <p:cNvSpPr>
            <a:spLocks noGrp="1" noChangeArrowheads="1"/>
          </p:cNvSpPr>
          <p:nvPr>
            <p:ph type="title"/>
          </p:nvPr>
        </p:nvSpPr>
        <p:spPr>
          <a:xfrm>
            <a:off x="0" y="0"/>
            <a:ext cx="9144000" cy="762000"/>
          </a:xfrm>
          <a:solidFill>
            <a:schemeClr val="bg2"/>
          </a:solidFill>
        </p:spPr>
        <p:txBody>
          <a:bodyPr/>
          <a:lstStyle/>
          <a:p>
            <a:pPr eaLnBrk="1" hangingPunct="1"/>
            <a:r>
              <a:rPr lang="en-US" altLang="vi-VN" sz="2800" dirty="0" smtClean="0">
                <a:solidFill>
                  <a:srgbClr val="FFFFFF"/>
                </a:solidFill>
                <a:effectLst/>
                <a:ea typeface="ＭＳ Ｐゴシック" charset="-128"/>
                <a:cs typeface="Arial" panose="020B0604020202020204" pitchFamily="34" charset="0"/>
              </a:rPr>
              <a:t>Drought for Neglecting Temple Rebuilding</a:t>
            </a:r>
            <a:endParaRPr lang="en-US" altLang="vi-VN" sz="4000" dirty="0" smtClean="0">
              <a:solidFill>
                <a:srgbClr val="FFFFFF"/>
              </a:solidFill>
              <a:effectLst/>
              <a:ea typeface="ＭＳ Ｐゴシック" charset="-128"/>
              <a:cs typeface="Arial" panose="020B0604020202020204" pitchFamily="34" charset="0"/>
            </a:endParaRPr>
          </a:p>
        </p:txBody>
      </p:sp>
      <p:sp>
        <p:nvSpPr>
          <p:cNvPr id="130100" name="Text Box 492"/>
          <p:cNvSpPr txBox="1">
            <a:spLocks noChangeArrowheads="1"/>
          </p:cNvSpPr>
          <p:nvPr/>
        </p:nvSpPr>
        <p:spPr bwMode="auto">
          <a:xfrm>
            <a:off x="8534400" y="-49213"/>
            <a:ext cx="6127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sz="2000" b="1">
                <a:latin typeface="Arial" panose="020B0604020202020204" pitchFamily="34" charset="0"/>
                <a:cs typeface="Arial" panose="020B0604020202020204" pitchFamily="34" charset="0"/>
              </a:rPr>
              <a:t>640</a:t>
            </a: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parallel structure 00439274group.jpg"/>
          <p:cNvPicPr>
            <a:picLocks noChangeAspect="1"/>
          </p:cNvPicPr>
          <p:nvPr/>
        </p:nvPicPr>
        <p:blipFill>
          <a:blip r:embed="rId2">
            <a:extLst>
              <a:ext uri="{28A0092B-C50C-407E-A947-70E740481C1C}">
                <a14:useLocalDpi xmlns:a14="http://schemas.microsoft.com/office/drawing/2010/main" val="0"/>
              </a:ext>
            </a:extLst>
          </a:blip>
          <a:srcRect l="9615"/>
          <a:stretch>
            <a:fillRect/>
          </a:stretch>
        </p:blipFill>
        <p:spPr bwMode="auto">
          <a:xfrm>
            <a:off x="0" y="-2698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1026"/>
          <p:cNvSpPr>
            <a:spLocks noGrp="1" noChangeArrowheads="1"/>
          </p:cNvSpPr>
          <p:nvPr>
            <p:ph type="title"/>
          </p:nvPr>
        </p:nvSpPr>
        <p:spPr>
          <a:xfrm>
            <a:off x="76200" y="76200"/>
            <a:ext cx="8915400" cy="831850"/>
          </a:xfrm>
        </p:spPr>
        <p:txBody>
          <a:bodyPr/>
          <a:lstStyle/>
          <a:p>
            <a:pPr eaLnBrk="1" hangingPunct="1">
              <a:defRPr/>
            </a:pPr>
            <a:r>
              <a:rPr lang="en-US" sz="4800" dirty="0" err="1" smtClean="0">
                <a:ea typeface="ＭＳ Ｐゴシック" charset="0"/>
                <a:cs typeface="Arial"/>
              </a:rPr>
              <a:t>Cấu</a:t>
            </a:r>
            <a:r>
              <a:rPr lang="en-US" sz="4800" dirty="0" smtClean="0">
                <a:ea typeface="ＭＳ Ｐゴシック" charset="0"/>
                <a:cs typeface="Arial"/>
              </a:rPr>
              <a:t> </a:t>
            </a:r>
            <a:r>
              <a:rPr lang="en-US" sz="4800" dirty="0" err="1" smtClean="0">
                <a:ea typeface="ＭＳ Ｐゴシック" charset="0"/>
                <a:cs typeface="Arial"/>
              </a:rPr>
              <a:t>trúc</a:t>
            </a:r>
            <a:r>
              <a:rPr lang="en-US" sz="4800" dirty="0" smtClean="0">
                <a:ea typeface="ＭＳ Ｐゴシック" charset="0"/>
                <a:cs typeface="Arial"/>
              </a:rPr>
              <a:t> song </a:t>
            </a:r>
            <a:r>
              <a:rPr lang="en-US" sz="4800" dirty="0" err="1" smtClean="0">
                <a:ea typeface="ＭＳ Ｐゴシック" charset="0"/>
                <a:cs typeface="Arial"/>
              </a:rPr>
              <a:t>song</a:t>
            </a:r>
            <a:endParaRPr lang="en-US" sz="3200" dirty="0">
              <a:ea typeface="ＭＳ Ｐゴシック" charset="0"/>
              <a:cs typeface="Arial"/>
            </a:endParaRPr>
          </a:p>
        </p:txBody>
      </p:sp>
      <p:sp>
        <p:nvSpPr>
          <p:cNvPr id="131075"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solidFill>
                  <a:srgbClr val="000000"/>
                </a:solidFill>
                <a:latin typeface="Arial" panose="020B0604020202020204" pitchFamily="34" charset="0"/>
                <a:cs typeface="Arial" panose="020B0604020202020204" pitchFamily="34" charset="0"/>
              </a:rPr>
              <a:t>642</a:t>
            </a:r>
          </a:p>
        </p:txBody>
      </p:sp>
      <p:sp>
        <p:nvSpPr>
          <p:cNvPr id="93187" name="Rectangle 1027"/>
          <p:cNvSpPr txBox="1">
            <a:spLocks noChangeArrowheads="1"/>
          </p:cNvSpPr>
          <p:nvPr/>
        </p:nvSpPr>
        <p:spPr bwMode="auto">
          <a:xfrm>
            <a:off x="6096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b="1" dirty="0" err="1" smtClean="0">
                <a:effectLst>
                  <a:glow rad="266700">
                    <a:schemeClr val="bg2"/>
                  </a:glow>
                </a:effectLst>
                <a:latin typeface="Arial"/>
                <a:cs typeface="Arial"/>
              </a:rPr>
              <a:t>Các</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a:t>
            </a:r>
            <a:r>
              <a:rPr lang="en-US" b="1" dirty="0" err="1" smtClean="0">
                <a:effectLst>
                  <a:glow rad="266700">
                    <a:schemeClr val="bg2"/>
                  </a:glow>
                </a:effectLst>
                <a:latin typeface="Arial"/>
                <a:cs typeface="Arial"/>
              </a:rPr>
              <a:t>có</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hai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cấu</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trúc</a:t>
            </a:r>
            <a:r>
              <a:rPr lang="en-US" b="1" dirty="0" smtClean="0">
                <a:effectLst>
                  <a:glow rad="266700">
                    <a:schemeClr val="bg2"/>
                  </a:glow>
                </a:effectLst>
                <a:latin typeface="Arial"/>
                <a:cs typeface="Arial"/>
              </a:rPr>
              <a:t> song </a:t>
            </a:r>
            <a:r>
              <a:rPr lang="en-US" b="1" dirty="0" err="1" smtClean="0">
                <a:effectLst>
                  <a:glow rad="266700">
                    <a:schemeClr val="bg2"/>
                  </a:glow>
                </a:effectLst>
                <a:latin typeface="Arial"/>
                <a:cs typeface="Arial"/>
              </a:rPr>
              <a:t>song</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a:t>
            </a:r>
            <a:r>
              <a:rPr lang="en-US" b="1" dirty="0" err="1" smtClean="0">
                <a:effectLst>
                  <a:glow rad="266700">
                    <a:schemeClr val="bg2"/>
                  </a:glow>
                </a:effectLst>
                <a:latin typeface="Arial"/>
                <a:cs typeface="Arial"/>
              </a:rPr>
              <a:t>thứ</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nhất</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và</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thứ</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ba</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tập</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trung</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vào</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sự</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buộc</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tội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trong</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khi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a:t>
            </a:r>
            <a:r>
              <a:rPr lang="en-US" b="1" dirty="0" err="1" smtClean="0">
                <a:effectLst>
                  <a:glow rad="266700">
                    <a:schemeClr val="bg2"/>
                  </a:glow>
                </a:effectLst>
                <a:latin typeface="Arial"/>
                <a:cs typeface="Arial"/>
              </a:rPr>
              <a:t>thứ</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hai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và</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thứ</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tư</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tập</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trung</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vào</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sự</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bảo</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đảm</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của</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Đức</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Chúa</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Trời</a:t>
            </a:r>
            <a:r>
              <a:rPr lang="en-US" b="1" dirty="0" smtClean="0">
                <a:effectLst>
                  <a:glow rad="266700">
                    <a:schemeClr val="bg2"/>
                  </a:glow>
                </a:effectLst>
                <a:latin typeface="Arial"/>
                <a:cs typeface="Arial"/>
              </a:rPr>
              <a:t>. </a:t>
            </a:r>
            <a:endParaRPr lang="en-US" sz="1600" b="1" dirty="0" smtClean="0">
              <a:effectLst>
                <a:glow rad="266700">
                  <a:schemeClr val="bg2"/>
                </a:glow>
              </a:effectLst>
              <a:latin typeface="Arial"/>
              <a:cs typeface="Arial"/>
            </a:endParaRPr>
          </a:p>
          <a:p>
            <a:pPr eaLnBrk="1" hangingPunct="1">
              <a:spcBef>
                <a:spcPct val="20000"/>
              </a:spcBef>
              <a:buClr>
                <a:schemeClr val="accent2"/>
              </a:buClr>
              <a:buSzPct val="80000"/>
              <a:buFont typeface="Wingdings" charset="0"/>
              <a:buNone/>
              <a:defRPr/>
            </a:pP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1	    </a:t>
            </a:r>
            <a:r>
              <a:rPr lang="en-US" b="1" dirty="0" err="1" smtClean="0">
                <a:solidFill>
                  <a:srgbClr val="FFFFFF"/>
                </a:solidFill>
                <a:effectLst>
                  <a:glow rad="266700">
                    <a:schemeClr val="bg2"/>
                  </a:glow>
                </a:effectLst>
                <a:latin typeface="Arial"/>
                <a:cs typeface="Arial"/>
              </a:rPr>
              <a:t>Buộc</a:t>
            </a:r>
            <a:r>
              <a:rPr lang="en-US" b="1" dirty="0" smtClean="0">
                <a:solidFill>
                  <a:srgbClr val="FFFFFF"/>
                </a:solidFill>
                <a:effectLst>
                  <a:glow rad="266700">
                    <a:schemeClr val="bg2"/>
                  </a:glow>
                </a:effectLst>
                <a:latin typeface="Arial"/>
                <a:cs typeface="Arial"/>
              </a:rPr>
              <a:t> </a:t>
            </a:r>
            <a:r>
              <a:rPr lang="en-US" b="1" dirty="0" err="1" smtClean="0">
                <a:solidFill>
                  <a:srgbClr val="FFFFFF"/>
                </a:solidFill>
                <a:effectLst>
                  <a:glow rad="266700">
                    <a:schemeClr val="bg2"/>
                  </a:glow>
                </a:effectLst>
                <a:latin typeface="Arial"/>
                <a:cs typeface="Arial"/>
              </a:rPr>
              <a:t>tội</a:t>
            </a:r>
            <a:r>
              <a:rPr lang="en-US" b="1" dirty="0" smtClean="0">
                <a:effectLst>
                  <a:glow rad="266700">
                    <a:schemeClr val="bg2"/>
                  </a:glow>
                </a:effectLst>
                <a:latin typeface="Arial"/>
                <a:cs typeface="Arial"/>
              </a:rPr>
              <a:t>	(1:1-15)</a:t>
            </a:r>
          </a:p>
          <a:p>
            <a:pPr eaLnBrk="1" hangingPunct="1">
              <a:spcBef>
                <a:spcPct val="20000"/>
              </a:spcBef>
              <a:buClr>
                <a:schemeClr val="accent2"/>
              </a:buClr>
              <a:buSzPct val="80000"/>
              <a:buFont typeface="Wingdings" charset="0"/>
              <a:buNone/>
              <a:defRPr/>
            </a:pP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2	    </a:t>
            </a:r>
            <a:r>
              <a:rPr lang="en-US" b="1" dirty="0" err="1" smtClean="0">
                <a:solidFill>
                  <a:srgbClr val="FFFF00"/>
                </a:solidFill>
                <a:effectLst>
                  <a:glow rad="266700">
                    <a:schemeClr val="bg2"/>
                  </a:glow>
                </a:effectLst>
                <a:latin typeface="Arial"/>
                <a:cs typeface="Arial"/>
              </a:rPr>
              <a:t>Bảo</a:t>
            </a:r>
            <a:r>
              <a:rPr lang="en-US" b="1" dirty="0" smtClean="0">
                <a:solidFill>
                  <a:srgbClr val="FFFF00"/>
                </a:solidFill>
                <a:effectLst>
                  <a:glow rad="266700">
                    <a:schemeClr val="bg2"/>
                  </a:glow>
                </a:effectLst>
                <a:latin typeface="Arial"/>
                <a:cs typeface="Arial"/>
              </a:rPr>
              <a:t> </a:t>
            </a:r>
            <a:r>
              <a:rPr lang="en-US" b="1" dirty="0" err="1" smtClean="0">
                <a:solidFill>
                  <a:srgbClr val="FFFF00"/>
                </a:solidFill>
                <a:effectLst>
                  <a:glow rad="266700">
                    <a:schemeClr val="bg2"/>
                  </a:glow>
                </a:effectLst>
                <a:latin typeface="Arial"/>
                <a:cs typeface="Arial"/>
              </a:rPr>
              <a:t>đảm</a:t>
            </a:r>
            <a:r>
              <a:rPr lang="en-US" b="1" dirty="0" smtClean="0">
                <a:effectLst>
                  <a:glow rad="266700">
                    <a:schemeClr val="bg2"/>
                  </a:glow>
                </a:effectLst>
                <a:latin typeface="Arial"/>
                <a:cs typeface="Arial"/>
              </a:rPr>
              <a:t>	(2:1-9)</a:t>
            </a:r>
          </a:p>
          <a:p>
            <a:pPr eaLnBrk="1" hangingPunct="1">
              <a:spcBef>
                <a:spcPct val="20000"/>
              </a:spcBef>
              <a:buClr>
                <a:schemeClr val="accent2"/>
              </a:buClr>
              <a:buSzPct val="80000"/>
              <a:buFont typeface="Wingdings" charset="0"/>
              <a:buNone/>
              <a:defRPr/>
            </a:pP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3	    </a:t>
            </a:r>
            <a:r>
              <a:rPr lang="en-US" b="1" dirty="0" err="1" smtClean="0">
                <a:solidFill>
                  <a:srgbClr val="FFFFFF"/>
                </a:solidFill>
                <a:effectLst>
                  <a:glow rad="266700">
                    <a:schemeClr val="bg2"/>
                  </a:glow>
                </a:effectLst>
                <a:latin typeface="Arial"/>
                <a:cs typeface="Arial"/>
              </a:rPr>
              <a:t>Buộc</a:t>
            </a:r>
            <a:r>
              <a:rPr lang="en-US" b="1" dirty="0" smtClean="0">
                <a:solidFill>
                  <a:srgbClr val="FFFFFF"/>
                </a:solidFill>
                <a:effectLst>
                  <a:glow rad="266700">
                    <a:schemeClr val="bg2"/>
                  </a:glow>
                </a:effectLst>
                <a:latin typeface="Arial"/>
                <a:cs typeface="Arial"/>
              </a:rPr>
              <a:t> </a:t>
            </a:r>
            <a:r>
              <a:rPr lang="en-US" b="1" dirty="0" err="1" smtClean="0">
                <a:solidFill>
                  <a:srgbClr val="FFFFFF"/>
                </a:solidFill>
                <a:effectLst>
                  <a:glow rad="266700">
                    <a:schemeClr val="bg2"/>
                  </a:glow>
                </a:effectLst>
                <a:latin typeface="Arial"/>
                <a:cs typeface="Arial"/>
              </a:rPr>
              <a:t>tội</a:t>
            </a:r>
            <a:r>
              <a:rPr lang="en-US" b="1" dirty="0" smtClean="0">
                <a:effectLst>
                  <a:glow rad="266700">
                    <a:schemeClr val="bg2"/>
                  </a:glow>
                </a:effectLst>
                <a:latin typeface="Arial"/>
                <a:cs typeface="Arial"/>
              </a:rPr>
              <a:t>	(2:10-19)</a:t>
            </a:r>
          </a:p>
          <a:p>
            <a:pPr eaLnBrk="1" hangingPunct="1">
              <a:spcBef>
                <a:spcPct val="20000"/>
              </a:spcBef>
              <a:buClr>
                <a:schemeClr val="accent2"/>
              </a:buClr>
              <a:buSzPct val="80000"/>
              <a:buFont typeface="Wingdings" charset="0"/>
              <a:buNone/>
              <a:defRPr/>
            </a:pP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Lời</a:t>
            </a:r>
            <a:r>
              <a:rPr lang="en-US" b="1" dirty="0" smtClean="0">
                <a:effectLst>
                  <a:glow rad="266700">
                    <a:schemeClr val="bg2"/>
                  </a:glow>
                </a:effectLst>
                <a:latin typeface="Arial"/>
                <a:cs typeface="Arial"/>
              </a:rPr>
              <a:t> </a:t>
            </a:r>
            <a:r>
              <a:rPr lang="en-US" b="1" dirty="0" err="1" smtClean="0">
                <a:effectLst>
                  <a:glow rad="266700">
                    <a:schemeClr val="bg2"/>
                  </a:glow>
                </a:effectLst>
                <a:latin typeface="Arial"/>
                <a:cs typeface="Arial"/>
              </a:rPr>
              <a:t>tiên</a:t>
            </a:r>
            <a:r>
              <a:rPr lang="en-US" b="1" dirty="0" smtClean="0">
                <a:effectLst>
                  <a:glow rad="266700">
                    <a:schemeClr val="bg2"/>
                  </a:glow>
                </a:effectLst>
                <a:latin typeface="Arial"/>
                <a:cs typeface="Arial"/>
              </a:rPr>
              <a:t> tri 4	   </a:t>
            </a:r>
            <a:r>
              <a:rPr lang="en-US" b="1" dirty="0" err="1" smtClean="0">
                <a:solidFill>
                  <a:srgbClr val="FFFF00"/>
                </a:solidFill>
                <a:effectLst>
                  <a:glow rad="266700">
                    <a:schemeClr val="bg2"/>
                  </a:glow>
                </a:effectLst>
                <a:latin typeface="Arial"/>
                <a:cs typeface="Arial"/>
              </a:rPr>
              <a:t>Bảo</a:t>
            </a:r>
            <a:r>
              <a:rPr lang="en-US" b="1" dirty="0" smtClean="0">
                <a:solidFill>
                  <a:srgbClr val="FFFF00"/>
                </a:solidFill>
                <a:effectLst>
                  <a:glow rad="266700">
                    <a:schemeClr val="bg2"/>
                  </a:glow>
                </a:effectLst>
                <a:latin typeface="Arial"/>
                <a:cs typeface="Arial"/>
              </a:rPr>
              <a:t> </a:t>
            </a:r>
            <a:r>
              <a:rPr lang="en-US" b="1" dirty="0" err="1" smtClean="0">
                <a:solidFill>
                  <a:srgbClr val="FFFF00"/>
                </a:solidFill>
                <a:effectLst>
                  <a:glow rad="266700">
                    <a:schemeClr val="bg2"/>
                  </a:glow>
                </a:effectLst>
                <a:latin typeface="Arial"/>
                <a:cs typeface="Arial"/>
              </a:rPr>
              <a:t>đảm</a:t>
            </a:r>
            <a:r>
              <a:rPr lang="en-US" b="1" dirty="0" smtClean="0">
                <a:effectLst>
                  <a:glow rad="266700">
                    <a:schemeClr val="bg2"/>
                  </a:glow>
                </a:effectLst>
                <a:latin typeface="Arial"/>
                <a:cs typeface="Arial"/>
              </a:rPr>
              <a:t> 	(2:20-23)</a:t>
            </a:r>
            <a:br>
              <a:rPr lang="en-US" b="1" dirty="0" smtClean="0">
                <a:effectLst>
                  <a:glow rad="266700">
                    <a:schemeClr val="bg2"/>
                  </a:glow>
                </a:effectLst>
                <a:latin typeface="Arial"/>
                <a:cs typeface="Arial"/>
              </a:rPr>
            </a:br>
            <a:r>
              <a:rPr lang="en-US" sz="1600" b="1" dirty="0" smtClean="0">
                <a:effectLst>
                  <a:glow rad="266700">
                    <a:schemeClr val="bg2"/>
                  </a:glow>
                </a:effectLst>
                <a:latin typeface="Arial"/>
                <a:cs typeface="Arial"/>
              </a:rPr>
              <a:t> </a:t>
            </a:r>
            <a:br>
              <a:rPr lang="en-US" sz="1600" b="1" dirty="0" smtClean="0">
                <a:effectLst>
                  <a:glow rad="266700">
                    <a:schemeClr val="bg2"/>
                  </a:glow>
                </a:effectLst>
                <a:latin typeface="Arial"/>
                <a:cs typeface="Arial"/>
              </a:rPr>
            </a:br>
            <a:endParaRPr lang="en-US" sz="1600" b="1" dirty="0" smtClean="0">
              <a:effectLst>
                <a:glow rad="266700">
                  <a:schemeClr val="bg2"/>
                </a:glow>
              </a:effectLst>
              <a:latin typeface="Arial"/>
              <a:cs typeface="Arial"/>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200" b="1" dirty="0" smtClean="0">
                <a:latin typeface="Arial"/>
                <a:ea typeface="+mn-ea"/>
                <a:cs typeface="Arial"/>
              </a:rPr>
              <a:t>E-</a:t>
            </a:r>
            <a:r>
              <a:rPr lang="en-US" sz="3200" b="1" dirty="0" err="1" smtClean="0">
                <a:latin typeface="Arial"/>
                <a:ea typeface="+mn-ea"/>
                <a:cs typeface="Arial"/>
              </a:rPr>
              <a:t>xơ</a:t>
            </a:r>
            <a:r>
              <a:rPr lang="en-US" sz="3200" b="1" dirty="0" smtClean="0">
                <a:latin typeface="Arial"/>
                <a:ea typeface="+mn-ea"/>
                <a:cs typeface="Arial"/>
              </a:rPr>
              <a:t>-</a:t>
            </a:r>
            <a:r>
              <a:rPr lang="en-US" sz="3200" b="1" dirty="0" err="1" smtClean="0">
                <a:latin typeface="Arial"/>
                <a:ea typeface="+mn-ea"/>
                <a:cs typeface="Arial"/>
              </a:rPr>
              <a:t>ra</a:t>
            </a:r>
            <a:r>
              <a:rPr lang="en-US" sz="3200" b="1" dirty="0" smtClean="0">
                <a:latin typeface="Arial"/>
                <a:ea typeface="+mn-ea"/>
                <a:cs typeface="Arial"/>
              </a:rPr>
              <a:t> 4:23-24</a:t>
            </a:r>
            <a:endParaRPr lang="en-US" sz="3200" b="1" dirty="0">
              <a:latin typeface="Arial"/>
              <a:ea typeface="+mn-ea"/>
              <a:cs typeface="Arial"/>
            </a:endParaRPr>
          </a:p>
        </p:txBody>
      </p:sp>
      <p:sp>
        <p:nvSpPr>
          <p:cNvPr id="140292" name="Text Box 4"/>
          <p:cNvSpPr txBox="1">
            <a:spLocks noChangeArrowheads="1"/>
          </p:cNvSpPr>
          <p:nvPr/>
        </p:nvSpPr>
        <p:spPr bwMode="auto">
          <a:xfrm>
            <a:off x="107504" y="1343025"/>
            <a:ext cx="8968680" cy="452431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pPr>
            <a:r>
              <a:rPr lang="en-US" altLang="vi-VN" sz="3200" b="1" i="1" dirty="0">
                <a:latin typeface="Arial" panose="020B0604020202020204" pitchFamily="34" charset="0"/>
                <a:cs typeface="Arial" panose="020B0604020202020204" pitchFamily="34" charset="0"/>
              </a:rPr>
              <a:t>536 BC: </a:t>
            </a:r>
            <a:r>
              <a:rPr lang="vi-VN" altLang="vi-VN" sz="3200" b="1" i="1" dirty="0">
                <a:latin typeface="Arial" panose="020B0604020202020204" pitchFamily="34" charset="0"/>
                <a:cs typeface="Arial" panose="020B0604020202020204" pitchFamily="34" charset="0"/>
              </a:rPr>
              <a:t>Vừa khi đã đọc chiếu của vua Ạt-ta-xét-xe trước mặt Rê-hum, thơ ký, Sim-sai và các đồng liêu họ, thì chúng đồng lật đật đi đến dân Giu-đa tại Giê-ru-sa-lem, lấy năng lực và cường quyền khiến họ ngưng công việc. </a:t>
            </a:r>
            <a:r>
              <a:rPr lang="vi-VN" altLang="vi-VN" sz="3200" b="1" i="1" dirty="0" smtClean="0">
                <a:latin typeface="Arial" panose="020B0604020202020204" pitchFamily="34" charset="0"/>
                <a:cs typeface="Arial" panose="020B0604020202020204" pitchFamily="34" charset="0"/>
              </a:rPr>
              <a:t>Vậy,công </a:t>
            </a:r>
            <a:r>
              <a:rPr lang="vi-VN" altLang="vi-VN" sz="3200" b="1" i="1" dirty="0">
                <a:latin typeface="Arial" panose="020B0604020202020204" pitchFamily="34" charset="0"/>
                <a:cs typeface="Arial" panose="020B0604020202020204" pitchFamily="34" charset="0"/>
              </a:rPr>
              <a:t>việc xây cất nhà của Đức Chúa Trời tại Giê-ru-sa-lem đình cho đến năm thứ hai đời Đa-ri-út, vua Phe-rơ-sơ, trị </a:t>
            </a:r>
            <a:r>
              <a:rPr lang="vi-VN" altLang="vi-VN" sz="3200" b="1" i="1" dirty="0" smtClean="0">
                <a:latin typeface="Arial" panose="020B0604020202020204" pitchFamily="34" charset="0"/>
                <a:cs typeface="Arial" panose="020B0604020202020204" pitchFamily="34" charset="0"/>
              </a:rPr>
              <a:t>vì</a:t>
            </a:r>
            <a:r>
              <a:rPr lang="en-US" altLang="vi-VN" sz="3200" b="1" i="1" dirty="0" smtClean="0">
                <a:latin typeface="Arial" panose="020B0604020202020204" pitchFamily="34" charset="0"/>
                <a:cs typeface="Arial" panose="020B0604020202020204" pitchFamily="34" charset="0"/>
              </a:rPr>
              <a:t> [520 </a:t>
            </a:r>
            <a:r>
              <a:rPr lang="en-US" altLang="vi-VN" sz="3200" b="1" i="1" dirty="0">
                <a:latin typeface="Arial" panose="020B0604020202020204" pitchFamily="34" charset="0"/>
                <a:cs typeface="Arial" panose="020B0604020202020204" pitchFamily="34" charset="0"/>
              </a:rPr>
              <a:t>BC]. </a:t>
            </a:r>
          </a:p>
        </p:txBody>
      </p:sp>
      <p:sp>
        <p:nvSpPr>
          <p:cNvPr id="5" name="Title 4"/>
          <p:cNvSpPr>
            <a:spLocks noGrp="1"/>
          </p:cNvSpPr>
          <p:nvPr>
            <p:ph type="title" idx="4294967295"/>
          </p:nvPr>
        </p:nvSpPr>
        <p:spPr>
          <a:xfrm>
            <a:off x="0" y="0"/>
            <a:ext cx="9144000" cy="1143000"/>
          </a:xfrm>
        </p:spPr>
        <p:txBody>
          <a:bodyPr/>
          <a:lstStyle/>
          <a:p>
            <a:r>
              <a:rPr lang="en-US" altLang="vi-VN" sz="3200" dirty="0" err="1" smtClean="0">
                <a:ea typeface="ＭＳ Ｐゴシック" charset="-128"/>
                <a:cs typeface="Arial" panose="020B0604020202020204" pitchFamily="34" charset="0"/>
              </a:rPr>
              <a:t>Bối</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cảnh</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Sự</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chống</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đối</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với</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việc</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tái</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xây</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dựng</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đền</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thờ</a:t>
            </a:r>
            <a:endParaRPr lang="en-US" altLang="vi-VN" sz="3200" dirty="0" smtClean="0">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grpSp>
        <p:nvGrpSpPr>
          <p:cNvPr id="133122" name="Group 4"/>
          <p:cNvGrpSpPr>
            <a:grpSpLocks/>
          </p:cNvGrpSpPr>
          <p:nvPr/>
        </p:nvGrpSpPr>
        <p:grpSpPr bwMode="auto">
          <a:xfrm>
            <a:off x="609600" y="4235449"/>
            <a:ext cx="8153400" cy="1484313"/>
            <a:chOff x="432" y="1948"/>
            <a:chExt cx="5136" cy="935"/>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18" name="Text Box 6"/>
            <p:cNvSpPr txBox="1">
              <a:spLocks noChangeArrowheads="1"/>
            </p:cNvSpPr>
            <p:nvPr/>
          </p:nvSpPr>
          <p:spPr bwMode="auto">
            <a:xfrm>
              <a:off x="4464" y="2476"/>
              <a:ext cx="68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T12</a:t>
              </a:r>
              <a:endParaRPr lang="en-US" sz="3600" b="1" dirty="0">
                <a:latin typeface="Arial"/>
                <a:ea typeface="+mn-ea"/>
                <a:cs typeface="Arial"/>
              </a:endParaRP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T9</a:t>
              </a:r>
              <a:endParaRPr lang="en-US" sz="3600" b="1" dirty="0">
                <a:latin typeface="Arial"/>
                <a:ea typeface="+mn-ea"/>
                <a:cs typeface="Arial"/>
              </a:endParaRP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2" name="Text Box 10"/>
            <p:cNvSpPr txBox="1">
              <a:spLocks noChangeArrowheads="1"/>
            </p:cNvSpPr>
            <p:nvPr/>
          </p:nvSpPr>
          <p:spPr bwMode="auto">
            <a:xfrm>
              <a:off x="2706" y="2476"/>
              <a:ext cx="798"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T10</a:t>
              </a:r>
              <a:endParaRPr lang="en-US" sz="3600" b="1" dirty="0">
                <a:latin typeface="Arial"/>
                <a:ea typeface="+mn-ea"/>
                <a:cs typeface="Arial"/>
              </a:endParaRP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T11</a:t>
              </a:r>
              <a:endParaRPr lang="en-US" sz="3600" b="1" dirty="0">
                <a:latin typeface="Arial"/>
                <a:ea typeface="+mn-ea"/>
                <a:cs typeface="Arial"/>
              </a:endParaRP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6" name="Text Box 14"/>
            <p:cNvSpPr txBox="1">
              <a:spLocks noChangeArrowheads="1"/>
            </p:cNvSpPr>
            <p:nvPr/>
          </p:nvSpPr>
          <p:spPr bwMode="auto">
            <a:xfrm>
              <a:off x="933" y="2476"/>
              <a:ext cx="74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T8</a:t>
              </a:r>
              <a:endParaRPr lang="en-US" sz="3600" b="1" dirty="0">
                <a:latin typeface="Arial"/>
                <a:ea typeface="+mn-ea"/>
                <a:cs typeface="Arial"/>
              </a:endParaRP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41331" name="Text Box 19"/>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1:2</a:t>
            </a:r>
          </a:p>
        </p:txBody>
      </p:sp>
      <p:sp>
        <p:nvSpPr>
          <p:cNvPr id="141332" name="Text Box 20"/>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0" name="Title 19"/>
          <p:cNvSpPr>
            <a:spLocks noGrp="1"/>
          </p:cNvSpPr>
          <p:nvPr>
            <p:ph type="title" idx="4294967295"/>
          </p:nvPr>
        </p:nvSpPr>
        <p:spPr/>
        <p:txBody>
          <a:bodyPr/>
          <a:lstStyle/>
          <a:p>
            <a:r>
              <a:rPr lang="en-US" altLang="vi-VN" sz="3600" dirty="0" err="1" smtClean="0">
                <a:ea typeface="ＭＳ Ｐゴシック" charset="-128"/>
                <a:cs typeface="Arial" panose="020B0604020202020204" pitchFamily="34" charset="0"/>
              </a:rPr>
              <a:t>Lời</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tiên</a:t>
            </a:r>
            <a:r>
              <a:rPr lang="en-US" altLang="vi-VN" sz="3600" dirty="0" smtClean="0">
                <a:ea typeface="ＭＳ Ｐゴシック" charset="-128"/>
                <a:cs typeface="Arial" panose="020B0604020202020204" pitchFamily="34" charset="0"/>
              </a:rPr>
              <a:t> tri #1: </a:t>
            </a:r>
            <a:r>
              <a:rPr lang="en-US" altLang="vi-VN" sz="3600" dirty="0" err="1" smtClean="0">
                <a:ea typeface="ＭＳ Ｐゴシック" charset="-128"/>
                <a:cs typeface="Arial" panose="020B0604020202020204" pitchFamily="34" charset="0"/>
              </a:rPr>
              <a:t>Đức</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Chúa</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Trời</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phán</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liên</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quan</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đến</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sự</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làm</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ngơ</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đền</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thờ</a:t>
            </a:r>
            <a:endParaRPr lang="en-US" altLang="vi-VN" sz="3600" dirty="0" smtClean="0">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pic>
        <p:nvPicPr>
          <p:cNvPr id="134146" name="Picture 1" descr="haggai TEMPLE RUINS-JERUSALEM1.JPG"/>
          <p:cNvPicPr>
            <a:picLocks noChangeAspect="1"/>
          </p:cNvPicPr>
          <p:nvPr/>
        </p:nvPicPr>
        <p:blipFill>
          <a:blip r:embed="rId2">
            <a:extLst>
              <a:ext uri="{28A0092B-C50C-407E-A947-70E740481C1C}">
                <a14:useLocalDpi xmlns:a14="http://schemas.microsoft.com/office/drawing/2010/main" val="0"/>
              </a:ext>
            </a:extLst>
          </a:blip>
          <a:srcRect l="9656" b="5728"/>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ggai paneled library.JPG"/>
          <p:cNvPicPr>
            <a:picLocks noChangeAspect="1"/>
          </p:cNvPicPr>
          <p:nvPr/>
        </p:nvPicPr>
        <p:blipFill>
          <a:blip r:embed="rId3">
            <a:extLst>
              <a:ext uri="{28A0092B-C50C-407E-A947-70E740481C1C}">
                <a14:useLocalDpi xmlns:a14="http://schemas.microsoft.com/office/drawing/2010/main" val="0"/>
              </a:ext>
            </a:extLst>
          </a:blip>
          <a:srcRect r="13681"/>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r>
              <a:rPr lang="en-US" altLang="vi-VN" sz="3600" dirty="0" err="1" smtClean="0">
                <a:ea typeface="ＭＳ Ｐゴシック" charset="-128"/>
                <a:cs typeface="Times New Roman" panose="02020603050405020304" pitchFamily="18" charset="0"/>
              </a:rPr>
              <a:t>Lời</a:t>
            </a:r>
            <a:r>
              <a:rPr lang="en-US" altLang="vi-VN" sz="3600" dirty="0" smtClean="0">
                <a:ea typeface="ＭＳ Ｐゴシック" charset="-128"/>
                <a:cs typeface="Times New Roman" panose="02020603050405020304" pitchFamily="18" charset="0"/>
              </a:rPr>
              <a:t> </a:t>
            </a:r>
            <a:r>
              <a:rPr lang="en-US" altLang="vi-VN" sz="3600" dirty="0" err="1" smtClean="0">
                <a:ea typeface="ＭＳ Ｐゴシック" charset="-128"/>
                <a:cs typeface="Times New Roman" panose="02020603050405020304" pitchFamily="18" charset="0"/>
              </a:rPr>
              <a:t>tiên</a:t>
            </a:r>
            <a:r>
              <a:rPr lang="en-US" altLang="vi-VN" sz="3600" dirty="0" smtClean="0">
                <a:ea typeface="ＭＳ Ｐゴシック" charset="-128"/>
                <a:cs typeface="Times New Roman" panose="02020603050405020304" pitchFamily="18" charset="0"/>
              </a:rPr>
              <a:t> tri 1: </a:t>
            </a:r>
            <a:r>
              <a:rPr lang="en-US" altLang="vi-VN" sz="3600" dirty="0" err="1" smtClean="0">
                <a:ea typeface="ＭＳ Ｐゴシック" charset="-128"/>
                <a:cs typeface="Times New Roman" panose="02020603050405020304" pitchFamily="18" charset="0"/>
              </a:rPr>
              <a:t>Sự</a:t>
            </a:r>
            <a:r>
              <a:rPr lang="en-US" altLang="vi-VN" sz="3600" dirty="0" smtClean="0">
                <a:ea typeface="ＭＳ Ｐゴシック" charset="-128"/>
                <a:cs typeface="Times New Roman" panose="02020603050405020304" pitchFamily="18" charset="0"/>
              </a:rPr>
              <a:t> </a:t>
            </a:r>
            <a:r>
              <a:rPr lang="en-US" altLang="vi-VN" sz="3600" dirty="0" err="1" smtClean="0">
                <a:ea typeface="ＭＳ Ｐゴシック" charset="-128"/>
                <a:cs typeface="Times New Roman" panose="02020603050405020304" pitchFamily="18" charset="0"/>
              </a:rPr>
              <a:t>buộc</a:t>
            </a:r>
            <a:r>
              <a:rPr lang="en-US" altLang="vi-VN" sz="3600" dirty="0" smtClean="0">
                <a:ea typeface="ＭＳ Ｐゴシック" charset="-128"/>
                <a:cs typeface="Times New Roman" panose="02020603050405020304" pitchFamily="18" charset="0"/>
              </a:rPr>
              <a:t> </a:t>
            </a:r>
            <a:r>
              <a:rPr lang="en-US" altLang="vi-VN" sz="3600" dirty="0" err="1" smtClean="0">
                <a:ea typeface="ＭＳ Ｐゴシック" charset="-128"/>
                <a:cs typeface="Times New Roman" panose="02020603050405020304" pitchFamily="18" charset="0"/>
              </a:rPr>
              <a:t>tội</a:t>
            </a:r>
            <a:endParaRPr lang="en-US" altLang="vi-VN" sz="3600" dirty="0" smtClean="0">
              <a:ea typeface="ＭＳ Ｐゴシック" charset="-128"/>
              <a:cs typeface="Times New Roman" panose="02020603050405020304" pitchFamily="18" charset="0"/>
            </a:endParaRPr>
          </a:p>
        </p:txBody>
      </p:sp>
      <p:sp>
        <p:nvSpPr>
          <p:cNvPr id="134149" name="Text Box 5"/>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642</a:t>
            </a:r>
          </a:p>
        </p:txBody>
      </p:sp>
      <p:sp>
        <p:nvSpPr>
          <p:cNvPr id="134150" name="Rectangle 3"/>
          <p:cNvSpPr txBox="1">
            <a:spLocks noChangeArrowheads="1"/>
          </p:cNvSpPr>
          <p:nvPr/>
        </p:nvSpPr>
        <p:spPr bwMode="auto">
          <a:xfrm>
            <a:off x="-30163" y="4076700"/>
            <a:ext cx="424180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pPr>
            <a:r>
              <a:rPr lang="en-US" altLang="vi-VN" sz="2800" b="1" dirty="0" smtClean="0">
                <a:latin typeface="Arial" panose="020B0604020202020204" pitchFamily="34" charset="0"/>
                <a:cs typeface="Times New Roman" panose="02020603050405020304" pitchFamily="18" charset="0"/>
              </a:rPr>
              <a:t>"</a:t>
            </a:r>
            <a:r>
              <a:rPr lang="vi-VN" altLang="vi-VN" sz="2800" b="1" dirty="0">
                <a:latin typeface="Arial" panose="020B0604020202020204" pitchFamily="34" charset="0"/>
                <a:cs typeface="Times New Roman" panose="02020603050405020304" pitchFamily="18" charset="0"/>
              </a:rPr>
              <a:t> Đức Giê-hô-va vạn quân có phán như vầy: Dân nầy nói rằng: Thì giờ chưa đến, tức là thì giờ xây lại nhà Đức Giê-hô-va </a:t>
            </a:r>
            <a:r>
              <a:rPr lang="en-US" altLang="vi-VN" sz="2800" b="1" dirty="0" smtClean="0">
                <a:latin typeface="Arial" panose="020B0604020202020204" pitchFamily="34" charset="0"/>
                <a:cs typeface="Times New Roman" panose="02020603050405020304" pitchFamily="18" charset="0"/>
              </a:rPr>
              <a:t>" </a:t>
            </a:r>
            <a:r>
              <a:rPr lang="en-US" altLang="vi-VN" sz="2800" b="1" dirty="0">
                <a:latin typeface="Arial" panose="020B0604020202020204" pitchFamily="34" charset="0"/>
                <a:cs typeface="Times New Roman" panose="02020603050405020304" pitchFamily="18" charset="0"/>
              </a:rPr>
              <a:t>(1:2) </a:t>
            </a:r>
          </a:p>
        </p:txBody>
      </p:sp>
      <p:sp>
        <p:nvSpPr>
          <p:cNvPr id="5" name="Rectangle 3"/>
          <p:cNvSpPr txBox="1">
            <a:spLocks noChangeArrowheads="1"/>
          </p:cNvSpPr>
          <p:nvPr/>
        </p:nvSpPr>
        <p:spPr bwMode="auto">
          <a:xfrm>
            <a:off x="4643438" y="4149725"/>
            <a:ext cx="4500562"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pPr>
            <a:r>
              <a:rPr lang="vi-VN" altLang="vi-VN" sz="4000" b="1" baseline="30000" dirty="0" smtClean="0">
                <a:latin typeface="Arial" panose="020B0604020202020204" pitchFamily="34" charset="0"/>
                <a:cs typeface="Times New Roman" panose="02020603050405020304" pitchFamily="18" charset="0"/>
              </a:rPr>
              <a:t>“Vậy </a:t>
            </a:r>
            <a:r>
              <a:rPr lang="vi-VN" altLang="vi-VN" sz="4000" b="1" baseline="30000" dirty="0">
                <a:latin typeface="Arial" panose="020B0604020202020204" pitchFamily="34" charset="0"/>
                <a:cs typeface="Times New Roman" panose="02020603050405020304" pitchFamily="18" charset="0"/>
              </a:rPr>
              <a:t>nên có lời của Đức Giê-hô-va phán ra bởi đấng tiên tri A-ghê rằng: 4 Nay có phải là thì giờ các ngươi ở trong nhà có trần ván, khi nhà nầy hoang vu sao</a:t>
            </a:r>
            <a:r>
              <a:rPr lang="vi-VN" altLang="vi-VN" sz="4000" b="1" baseline="30000" dirty="0" smtClean="0">
                <a:latin typeface="Arial" panose="020B0604020202020204" pitchFamily="34" charset="0"/>
                <a:cs typeface="Times New Roman" panose="02020603050405020304" pitchFamily="18" charset="0"/>
              </a:rPr>
              <a:t>?</a:t>
            </a:r>
            <a:r>
              <a:rPr lang="en-US" altLang="vi-VN" sz="4000" b="1" dirty="0" smtClean="0">
                <a:latin typeface="Arial" panose="020B0604020202020204" pitchFamily="34" charset="0"/>
                <a:cs typeface="Times New Roman" panose="02020603050405020304" pitchFamily="18" charset="0"/>
              </a:rPr>
              <a:t>” </a:t>
            </a:r>
            <a:r>
              <a:rPr lang="en-US" altLang="vi-VN" sz="2800" b="1" dirty="0" smtClean="0">
                <a:latin typeface="Arial" panose="020B0604020202020204" pitchFamily="34" charset="0"/>
                <a:cs typeface="Times New Roman" panose="02020603050405020304" pitchFamily="18" charset="0"/>
              </a:rPr>
              <a:t>(</a:t>
            </a:r>
            <a:r>
              <a:rPr lang="en-US" altLang="vi-VN" sz="2800" b="1" dirty="0">
                <a:latin typeface="Arial" panose="020B0604020202020204" pitchFamily="34" charset="0"/>
                <a:cs typeface="Times New Roman" panose="02020603050405020304" pitchFamily="18" charset="0"/>
              </a:rPr>
              <a:t>1:3-4)</a:t>
            </a:r>
            <a:endParaRPr lang="en-GB" altLang="vi-VN" sz="2800" b="1" dirty="0">
              <a:latin typeface="Arial" panose="020B0604020202020204" pitchFamily="34"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21506" name="Rectangle 2"/>
          <p:cNvSpPr>
            <a:spLocks noGrp="1" noChangeArrowheads="1"/>
          </p:cNvSpPr>
          <p:nvPr>
            <p:ph type="title"/>
          </p:nvPr>
        </p:nvSpPr>
        <p:spPr/>
        <p:txBody>
          <a:bodyPr/>
          <a:lstStyle/>
          <a:p>
            <a:pPr eaLnBrk="1" hangingPunct="1"/>
            <a:r>
              <a:rPr lang="en-US" altLang="vi-VN" sz="3600" smtClean="0">
                <a:ea typeface="ＭＳ Ｐゴシック" charset="-128"/>
                <a:cs typeface="Times New Roman" panose="02020603050405020304" pitchFamily="18"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176"/>
            <a:ext cx="92106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new-years-backgrou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9300" cy="818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r>
              <a:rPr lang="en-US" altLang="vi-VN" sz="4800" dirty="0" err="1" smtClean="0">
                <a:solidFill>
                  <a:srgbClr val="FFFFFF"/>
                </a:solidFill>
                <a:ea typeface="ＭＳ Ｐゴシック" charset="-128"/>
                <a:cs typeface="Times New Roman" panose="02020603050405020304" pitchFamily="18" charset="0"/>
              </a:rPr>
              <a:t>Lời</a:t>
            </a:r>
            <a:r>
              <a:rPr lang="en-US" altLang="vi-VN" sz="4800" dirty="0" smtClean="0">
                <a:solidFill>
                  <a:srgbClr val="FFFFFF"/>
                </a:solidFill>
                <a:ea typeface="ＭＳ Ｐゴシック" charset="-128"/>
                <a:cs typeface="Times New Roman" panose="02020603050405020304" pitchFamily="18" charset="0"/>
              </a:rPr>
              <a:t> </a:t>
            </a:r>
            <a:r>
              <a:rPr lang="en-US" altLang="vi-VN" sz="4800" dirty="0" err="1" smtClean="0">
                <a:solidFill>
                  <a:srgbClr val="FFFFFF"/>
                </a:solidFill>
                <a:ea typeface="ＭＳ Ｐゴシック" charset="-128"/>
                <a:cs typeface="Times New Roman" panose="02020603050405020304" pitchFamily="18" charset="0"/>
              </a:rPr>
              <a:t>tiên</a:t>
            </a:r>
            <a:r>
              <a:rPr lang="en-US" altLang="vi-VN" sz="4800" dirty="0" smtClean="0">
                <a:solidFill>
                  <a:srgbClr val="FFFFFF"/>
                </a:solidFill>
                <a:ea typeface="ＭＳ Ｐゴシック" charset="-128"/>
                <a:cs typeface="Times New Roman" panose="02020603050405020304" pitchFamily="18" charset="0"/>
              </a:rPr>
              <a:t> tri 1: </a:t>
            </a:r>
            <a:r>
              <a:rPr lang="en-US" altLang="vi-VN" sz="4800" dirty="0" err="1" smtClean="0">
                <a:solidFill>
                  <a:srgbClr val="FFFFFF"/>
                </a:solidFill>
                <a:ea typeface="ＭＳ Ｐゴシック" charset="-128"/>
                <a:cs typeface="Times New Roman" panose="02020603050405020304" pitchFamily="18" charset="0"/>
              </a:rPr>
              <a:t>Sự</a:t>
            </a:r>
            <a:r>
              <a:rPr lang="en-US" altLang="vi-VN" sz="4800" dirty="0" smtClean="0">
                <a:solidFill>
                  <a:srgbClr val="FFFFFF"/>
                </a:solidFill>
                <a:ea typeface="ＭＳ Ｐゴシック" charset="-128"/>
                <a:cs typeface="Times New Roman" panose="02020603050405020304" pitchFamily="18" charset="0"/>
              </a:rPr>
              <a:t> </a:t>
            </a:r>
            <a:r>
              <a:rPr lang="en-US" altLang="vi-VN" sz="4800" dirty="0" err="1" smtClean="0">
                <a:solidFill>
                  <a:srgbClr val="FFFFFF"/>
                </a:solidFill>
                <a:ea typeface="ＭＳ Ｐゴシック" charset="-128"/>
                <a:cs typeface="Times New Roman" panose="02020603050405020304" pitchFamily="18" charset="0"/>
              </a:rPr>
              <a:t>buộc</a:t>
            </a:r>
            <a:r>
              <a:rPr lang="en-US" altLang="vi-VN" sz="4800" dirty="0" smtClean="0">
                <a:solidFill>
                  <a:srgbClr val="FFFFFF"/>
                </a:solidFill>
                <a:ea typeface="ＭＳ Ｐゴシック" charset="-128"/>
                <a:cs typeface="Times New Roman" panose="02020603050405020304" pitchFamily="18" charset="0"/>
              </a:rPr>
              <a:t> </a:t>
            </a:r>
            <a:r>
              <a:rPr lang="en-US" altLang="vi-VN" sz="4800" dirty="0" err="1" smtClean="0">
                <a:solidFill>
                  <a:srgbClr val="FFFFFF"/>
                </a:solidFill>
                <a:ea typeface="ＭＳ Ｐゴシック" charset="-128"/>
                <a:cs typeface="Times New Roman" panose="02020603050405020304" pitchFamily="18" charset="0"/>
              </a:rPr>
              <a:t>tội</a:t>
            </a:r>
            <a:endParaRPr lang="en-US" altLang="vi-VN" sz="4800" dirty="0" smtClean="0">
              <a:solidFill>
                <a:srgbClr val="FFFFFF"/>
              </a:solidFill>
              <a:ea typeface="ＭＳ Ｐゴシック" charset="-128"/>
              <a:cs typeface="Times New Roman" panose="02020603050405020304" pitchFamily="18" charset="0"/>
            </a:endParaRPr>
          </a:p>
        </p:txBody>
      </p:sp>
      <p:sp>
        <p:nvSpPr>
          <p:cNvPr id="137219"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642</a:t>
            </a:r>
          </a:p>
        </p:txBody>
      </p:sp>
      <p:sp>
        <p:nvSpPr>
          <p:cNvPr id="96259" name="Rectangle 3"/>
          <p:cNvSpPr txBox="1">
            <a:spLocks noChangeArrowheads="1"/>
          </p:cNvSpPr>
          <p:nvPr/>
        </p:nvSpPr>
        <p:spPr bwMode="auto">
          <a:xfrm>
            <a:off x="467544" y="1981200"/>
            <a:ext cx="8496944" cy="4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defRPr/>
            </a:pPr>
            <a:r>
              <a:rPr lang="en-US" sz="3200" b="1" dirty="0" smtClean="0">
                <a:solidFill>
                  <a:srgbClr val="FFFF00"/>
                </a:solidFill>
                <a:effectLst>
                  <a:glow rad="266700">
                    <a:schemeClr val="bg2">
                      <a:alpha val="75000"/>
                    </a:schemeClr>
                  </a:glow>
                </a:effectLst>
                <a:latin typeface="Arial" charset="0"/>
                <a:cs typeface="Times New Roman" charset="0"/>
              </a:rPr>
              <a:t>Nan </a:t>
            </a:r>
            <a:r>
              <a:rPr lang="en-US" sz="3200" b="1" dirty="0" err="1" smtClean="0">
                <a:solidFill>
                  <a:srgbClr val="FFFF00"/>
                </a:solidFill>
                <a:effectLst>
                  <a:glow rad="266700">
                    <a:schemeClr val="bg2">
                      <a:alpha val="75000"/>
                    </a:schemeClr>
                  </a:glow>
                </a:effectLst>
                <a:latin typeface="Arial" charset="0"/>
                <a:cs typeface="Times New Roman" charset="0"/>
              </a:rPr>
              <a:t>đề</a:t>
            </a:r>
            <a:r>
              <a:rPr lang="en-US" sz="3200" b="1" dirty="0" smtClean="0">
                <a:solidFill>
                  <a:srgbClr val="FFFF00"/>
                </a:solidFill>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những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ưu</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tiên</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sai</a:t>
            </a:r>
            <a:r>
              <a:rPr lang="en-US" sz="3200" b="1" dirty="0" smtClean="0">
                <a:effectLst>
                  <a:glow rad="266700">
                    <a:schemeClr val="bg2">
                      <a:alpha val="75000"/>
                    </a:schemeClr>
                  </a:glow>
                </a:effectLst>
                <a:latin typeface="Arial" charset="0"/>
                <a:cs typeface="Times New Roman" charset="0"/>
              </a:rPr>
              <a:t> (1:2-5)</a:t>
            </a:r>
          </a:p>
          <a:p>
            <a:pPr eaLnBrk="1" hangingPunct="1">
              <a:lnSpc>
                <a:spcPct val="90000"/>
              </a:lnSpc>
              <a:spcBef>
                <a:spcPct val="20000"/>
              </a:spcBef>
              <a:buClr>
                <a:schemeClr val="accent2"/>
              </a:buClr>
              <a:buSzPct val="80000"/>
              <a:buFont typeface="Wingdings" charset="0"/>
              <a:buChar char="l"/>
              <a:defRPr/>
            </a:pPr>
            <a:r>
              <a:rPr lang="en-US" sz="3200" b="1" dirty="0" err="1" smtClean="0">
                <a:solidFill>
                  <a:srgbClr val="FFFF00"/>
                </a:solidFill>
                <a:effectLst>
                  <a:glow rad="266700">
                    <a:schemeClr val="bg2">
                      <a:alpha val="75000"/>
                    </a:schemeClr>
                  </a:glow>
                </a:effectLst>
                <a:latin typeface="Arial" charset="0"/>
                <a:cs typeface="Times New Roman" charset="0"/>
              </a:rPr>
              <a:t>Hậu</a:t>
            </a:r>
            <a:r>
              <a:rPr lang="en-US" sz="3200" b="1" dirty="0" smtClean="0">
                <a:solidFill>
                  <a:srgbClr val="FFFF00"/>
                </a:solidFill>
                <a:effectLst>
                  <a:glow rad="266700">
                    <a:schemeClr val="bg2">
                      <a:alpha val="75000"/>
                    </a:schemeClr>
                  </a:glow>
                </a:effectLst>
                <a:latin typeface="Arial" charset="0"/>
                <a:cs typeface="Times New Roman" charset="0"/>
              </a:rPr>
              <a:t> </a:t>
            </a:r>
            <a:r>
              <a:rPr lang="en-US" sz="3200" b="1" dirty="0" err="1" smtClean="0">
                <a:solidFill>
                  <a:srgbClr val="FFFF00"/>
                </a:solidFill>
                <a:effectLst>
                  <a:glow rad="266700">
                    <a:schemeClr val="bg2">
                      <a:alpha val="75000"/>
                    </a:schemeClr>
                  </a:glow>
                </a:effectLst>
                <a:latin typeface="Arial" charset="0"/>
                <a:cs typeface="Times New Roman" charset="0"/>
              </a:rPr>
              <a:t>quả</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sự</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lạm</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phát</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kinh</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tế</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và</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một</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đời</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sống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không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được</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thỏa</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mãn</a:t>
            </a:r>
            <a:r>
              <a:rPr lang="en-US" sz="3200" b="1" dirty="0" smtClean="0">
                <a:effectLst>
                  <a:glow rad="266700">
                    <a:schemeClr val="bg2">
                      <a:alpha val="75000"/>
                    </a:schemeClr>
                  </a:glow>
                </a:effectLst>
                <a:latin typeface="Arial" charset="0"/>
                <a:cs typeface="Times New Roman" charset="0"/>
              </a:rPr>
              <a:t> (1:6-7)</a:t>
            </a:r>
          </a:p>
          <a:p>
            <a:pPr eaLnBrk="1" hangingPunct="1">
              <a:lnSpc>
                <a:spcPct val="90000"/>
              </a:lnSpc>
              <a:spcBef>
                <a:spcPct val="20000"/>
              </a:spcBef>
              <a:buClr>
                <a:schemeClr val="accent2"/>
              </a:buClr>
              <a:buSzPct val="80000"/>
              <a:buFont typeface="Wingdings" charset="0"/>
              <a:buChar char="l"/>
              <a:defRPr/>
            </a:pPr>
            <a:r>
              <a:rPr lang="en-US" sz="3200" b="1" dirty="0" err="1" smtClean="0">
                <a:solidFill>
                  <a:srgbClr val="FFFF00"/>
                </a:solidFill>
                <a:effectLst>
                  <a:glow rad="266700">
                    <a:schemeClr val="bg2">
                      <a:alpha val="75000"/>
                    </a:schemeClr>
                  </a:glow>
                </a:effectLst>
                <a:latin typeface="Arial" charset="0"/>
                <a:cs typeface="Times New Roman" charset="0"/>
              </a:rPr>
              <a:t>Mạng</a:t>
            </a:r>
            <a:r>
              <a:rPr lang="en-US" sz="3200" b="1" dirty="0" smtClean="0">
                <a:solidFill>
                  <a:srgbClr val="FFFF00"/>
                </a:solidFill>
                <a:effectLst>
                  <a:glow rad="266700">
                    <a:schemeClr val="bg2">
                      <a:alpha val="75000"/>
                    </a:schemeClr>
                  </a:glow>
                </a:effectLst>
                <a:latin typeface="Arial" charset="0"/>
                <a:cs typeface="Times New Roman" charset="0"/>
              </a:rPr>
              <a:t> </a:t>
            </a:r>
            <a:r>
              <a:rPr lang="en-US" sz="3200" b="1" dirty="0" err="1" smtClean="0">
                <a:solidFill>
                  <a:srgbClr val="FFFF00"/>
                </a:solidFill>
                <a:effectLst>
                  <a:glow rad="266700">
                    <a:schemeClr val="bg2">
                      <a:alpha val="75000"/>
                    </a:schemeClr>
                  </a:glow>
                </a:effectLst>
                <a:latin typeface="Arial" charset="0"/>
                <a:cs typeface="Times New Roman" charset="0"/>
              </a:rPr>
              <a:t>lịnh</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tái</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xây</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dựng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đền</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thờ</a:t>
            </a:r>
            <a:r>
              <a:rPr lang="en-US" sz="3200" b="1" dirty="0" smtClean="0">
                <a:effectLst>
                  <a:glow rad="266700">
                    <a:schemeClr val="bg2">
                      <a:alpha val="75000"/>
                    </a:schemeClr>
                  </a:glow>
                </a:effectLst>
                <a:latin typeface="Arial" charset="0"/>
                <a:cs typeface="Times New Roman" charset="0"/>
              </a:rPr>
              <a:t> (1:8)</a:t>
            </a:r>
          </a:p>
          <a:p>
            <a:pPr eaLnBrk="1" hangingPunct="1">
              <a:lnSpc>
                <a:spcPct val="90000"/>
              </a:lnSpc>
              <a:spcBef>
                <a:spcPct val="20000"/>
              </a:spcBef>
              <a:buClr>
                <a:schemeClr val="accent2"/>
              </a:buClr>
              <a:buSzPct val="80000"/>
              <a:buFont typeface="Wingdings" charset="0"/>
              <a:buChar char="l"/>
              <a:defRPr/>
            </a:pPr>
            <a:r>
              <a:rPr lang="en-US" sz="3200" b="1" dirty="0" smtClean="0">
                <a:solidFill>
                  <a:srgbClr val="FFFF00"/>
                </a:solidFill>
                <a:effectLst>
                  <a:glow rad="266700">
                    <a:schemeClr val="bg2">
                      <a:alpha val="75000"/>
                    </a:schemeClr>
                  </a:glow>
                </a:effectLst>
                <a:latin typeface="Arial" charset="0"/>
                <a:cs typeface="Times New Roman" charset="0"/>
              </a:rPr>
              <a:t>Diagnostic Comment</a:t>
            </a:r>
            <a:r>
              <a:rPr lang="en-US" sz="3200" b="1" dirty="0" smtClean="0">
                <a:effectLst>
                  <a:glow rad="266700">
                    <a:schemeClr val="bg2">
                      <a:alpha val="75000"/>
                    </a:schemeClr>
                  </a:glow>
                </a:effectLst>
                <a:latin typeface="Arial" charset="0"/>
                <a:cs typeface="Times New Roman" charset="0"/>
              </a:rPr>
              <a:t> (1:9-11)</a:t>
            </a:r>
          </a:p>
          <a:p>
            <a:pPr eaLnBrk="1" hangingPunct="1">
              <a:lnSpc>
                <a:spcPct val="90000"/>
              </a:lnSpc>
              <a:spcBef>
                <a:spcPct val="20000"/>
              </a:spcBef>
              <a:buClr>
                <a:schemeClr val="accent2"/>
              </a:buClr>
              <a:buSzPct val="80000"/>
              <a:buFont typeface="Wingdings" charset="0"/>
              <a:buChar char="l"/>
              <a:defRPr/>
            </a:pPr>
            <a:r>
              <a:rPr lang="en-US" sz="3200" b="1" dirty="0" err="1" smtClean="0">
                <a:solidFill>
                  <a:srgbClr val="FFFF00"/>
                </a:solidFill>
                <a:effectLst>
                  <a:glow rad="266700">
                    <a:schemeClr val="bg2">
                      <a:alpha val="75000"/>
                    </a:schemeClr>
                  </a:glow>
                </a:effectLst>
                <a:latin typeface="Arial" charset="0"/>
                <a:cs typeface="Times New Roman" charset="0"/>
              </a:rPr>
              <a:t>Đáp</a:t>
            </a:r>
            <a:r>
              <a:rPr lang="en-US" sz="3200" b="1" dirty="0" smtClean="0">
                <a:solidFill>
                  <a:srgbClr val="FFFF00"/>
                </a:solidFill>
                <a:effectLst>
                  <a:glow rad="266700">
                    <a:schemeClr val="bg2">
                      <a:alpha val="75000"/>
                    </a:schemeClr>
                  </a:glow>
                </a:effectLst>
                <a:latin typeface="Arial" charset="0"/>
                <a:cs typeface="Times New Roman" charset="0"/>
              </a:rPr>
              <a:t> </a:t>
            </a:r>
            <a:r>
              <a:rPr lang="en-US" sz="3200" b="1" dirty="0" err="1" smtClean="0">
                <a:solidFill>
                  <a:srgbClr val="FFFF00"/>
                </a:solidFill>
                <a:effectLst>
                  <a:glow rad="266700">
                    <a:schemeClr val="bg2">
                      <a:alpha val="75000"/>
                    </a:schemeClr>
                  </a:glow>
                </a:effectLst>
                <a:latin typeface="Arial" charset="0"/>
                <a:cs typeface="Times New Roman" charset="0"/>
              </a:rPr>
              <a:t>ứng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Lãnh</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đạo</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và</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dân</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sự</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vâng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theo</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tiếng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Đức</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Giê-hô-va</a:t>
            </a:r>
            <a:r>
              <a:rPr lang="en-US" sz="3200" b="1" dirty="0" smtClean="0">
                <a:effectLst>
                  <a:glow rad="266700">
                    <a:schemeClr val="bg2">
                      <a:alpha val="75000"/>
                    </a:schemeClr>
                  </a:glow>
                </a:effectLst>
                <a:latin typeface="Arial" charset="0"/>
                <a:cs typeface="Times New Roman" charset="0"/>
              </a:rPr>
              <a:t> qua </a:t>
            </a:r>
            <a:r>
              <a:rPr lang="en-US" sz="3200" b="1" dirty="0" err="1" smtClean="0">
                <a:effectLst>
                  <a:glow rad="266700">
                    <a:schemeClr val="bg2">
                      <a:alpha val="75000"/>
                    </a:schemeClr>
                  </a:glow>
                </a:effectLst>
                <a:latin typeface="Arial" charset="0"/>
                <a:cs typeface="Times New Roman" charset="0"/>
              </a:rPr>
              <a:t>việc</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xây</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dựng</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nhà</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Đức</a:t>
            </a:r>
            <a:r>
              <a:rPr lang="en-US" sz="3200" b="1" dirty="0" smtClean="0">
                <a:effectLst>
                  <a:glow rad="266700">
                    <a:schemeClr val="bg2">
                      <a:alpha val="75000"/>
                    </a:schemeClr>
                  </a:glow>
                </a:effectLst>
                <a:latin typeface="Arial" charset="0"/>
                <a:cs typeface="Times New Roman" charset="0"/>
              </a:rPr>
              <a:t> </a:t>
            </a:r>
            <a:r>
              <a:rPr lang="en-US" sz="3200" b="1" dirty="0" err="1" smtClean="0">
                <a:effectLst>
                  <a:glow rad="266700">
                    <a:schemeClr val="bg2">
                      <a:alpha val="75000"/>
                    </a:schemeClr>
                  </a:glow>
                </a:effectLst>
                <a:latin typeface="Arial" charset="0"/>
                <a:cs typeface="Times New Roman" charset="0"/>
              </a:rPr>
              <a:t>Giê-hô-va</a:t>
            </a:r>
            <a:r>
              <a:rPr lang="en-US" sz="3200" b="1" dirty="0" smtClean="0">
                <a:effectLst>
                  <a:glow rad="266700">
                    <a:schemeClr val="bg2">
                      <a:alpha val="75000"/>
                    </a:schemeClr>
                  </a:glow>
                </a:effectLst>
                <a:latin typeface="Arial" charset="0"/>
                <a:cs typeface="Times New Roman" charset="0"/>
              </a:rPr>
              <a:t>. (1:12-15)</a:t>
            </a:r>
            <a:endParaRPr lang="en-GB" sz="3200" b="1" dirty="0" smtClean="0">
              <a:effectLst>
                <a:glow rad="266700">
                  <a:schemeClr val="bg2">
                    <a:alpha val="75000"/>
                  </a:schemeClr>
                </a:glow>
              </a:effectLst>
              <a:latin typeface="Arial" charset="0"/>
              <a:cs typeface="Times New Roman"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 to Judah) “‘You expected much, but see, it turned out to be little.  What you brought home, I blew away.  Why?’ declares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Almighty.  ‘Because of my house, which remains a ruin, while each of you is busy with his own house’” (Haggai 1:9).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Sách</a:t>
            </a:r>
            <a:r>
              <a:rPr lang="en-US" sz="4800" b="1" dirty="0">
                <a:solidFill>
                  <a:srgbClr val="FFFFFF"/>
                </a:solidFill>
                <a:effectLst>
                  <a:glow rad="127000">
                    <a:srgbClr val="000000"/>
                  </a:glow>
                </a:effectLst>
                <a:latin typeface="Arial" charset="0"/>
                <a:ea typeface="ＭＳ Ｐゴシック" charset="0"/>
                <a:cs typeface="ＭＳ Ｐゴシック" charset="0"/>
              </a:rPr>
              <a:t> A-</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ghê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640</a:t>
            </a:r>
          </a:p>
        </p:txBody>
      </p:sp>
    </p:spTree>
    <p:extLst>
      <p:ext uri="{BB962C8B-B14F-4D97-AF65-F5344CB8AC3E}">
        <p14:creationId xmlns:p14="http://schemas.microsoft.com/office/powerpoint/2010/main" val="1796777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42339" name="Text Box 3"/>
          <p:cNvSpPr txBox="1">
            <a:spLocks noChangeArrowheads="1"/>
          </p:cNvSpPr>
          <p:nvPr/>
        </p:nvSpPr>
        <p:spPr bwMode="auto">
          <a:xfrm rot="17055432">
            <a:off x="-146050" y="30797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dirty="0" err="1" smtClean="0">
                <a:latin typeface="Arial"/>
                <a:ea typeface="+mn-ea"/>
                <a:cs typeface="Arial"/>
              </a:rPr>
              <a:t>Khiển</a:t>
            </a:r>
            <a:r>
              <a:rPr lang="en-US" sz="3200" b="1" dirty="0" smtClean="0">
                <a:latin typeface="Arial"/>
                <a:ea typeface="+mn-ea"/>
                <a:cs typeface="Arial"/>
              </a:rPr>
              <a:t> </a:t>
            </a:r>
            <a:r>
              <a:rPr lang="en-US" sz="3200" b="1" dirty="0" err="1" smtClean="0">
                <a:latin typeface="Arial"/>
                <a:ea typeface="+mn-ea"/>
                <a:cs typeface="Arial"/>
              </a:rPr>
              <a:t>trách</a:t>
            </a:r>
            <a:r>
              <a:rPr lang="en-US" sz="3200" b="1" dirty="0" smtClean="0">
                <a:latin typeface="Arial"/>
                <a:ea typeface="+mn-ea"/>
                <a:cs typeface="Arial"/>
              </a:rPr>
              <a:t> </a:t>
            </a:r>
            <a:r>
              <a:rPr lang="en-US" sz="3200" b="1" dirty="0">
                <a:latin typeface="Arial"/>
                <a:ea typeface="+mn-ea"/>
                <a:cs typeface="Arial"/>
              </a:rPr>
              <a:t>1-11</a:t>
            </a:r>
          </a:p>
        </p:txBody>
      </p:sp>
      <p:sp>
        <p:nvSpPr>
          <p:cNvPr id="142340" name="Text Box 4"/>
          <p:cNvSpPr txBox="1">
            <a:spLocks noChangeArrowheads="1"/>
          </p:cNvSpPr>
          <p:nvPr/>
        </p:nvSpPr>
        <p:spPr bwMode="auto">
          <a:xfrm rot="16200000">
            <a:off x="-1516062" y="1885950"/>
            <a:ext cx="394652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dirty="0" smtClean="0">
                <a:latin typeface="Arial"/>
                <a:ea typeface="+mn-ea"/>
                <a:cs typeface="Arial"/>
              </a:rPr>
              <a:t>A-</a:t>
            </a:r>
            <a:r>
              <a:rPr lang="en-US" sz="4000" b="1" dirty="0" err="1" smtClean="0">
                <a:latin typeface="Arial"/>
                <a:ea typeface="+mn-ea"/>
                <a:cs typeface="Arial"/>
              </a:rPr>
              <a:t>ghê</a:t>
            </a:r>
            <a:endParaRPr lang="en-US" sz="4000" b="1" dirty="0">
              <a:latin typeface="Arial"/>
              <a:ea typeface="+mn-ea"/>
              <a:cs typeface="Arial"/>
            </a:endParaRPr>
          </a:p>
        </p:txBody>
      </p:sp>
      <p:sp>
        <p:nvSpPr>
          <p:cNvPr id="142341" name="Text Box 5"/>
          <p:cNvSpPr txBox="1">
            <a:spLocks noChangeArrowheads="1"/>
          </p:cNvSpPr>
          <p:nvPr/>
        </p:nvSpPr>
        <p:spPr bwMode="auto">
          <a:xfrm>
            <a:off x="685800" y="5357813"/>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err="1" smtClean="0">
                <a:latin typeface="Arial"/>
                <a:ea typeface="+mn-ea"/>
                <a:cs typeface="Arial"/>
              </a:rPr>
              <a:t>Xây</a:t>
            </a:r>
            <a:r>
              <a:rPr lang="en-US" sz="3200" b="1" dirty="0" smtClean="0">
                <a:latin typeface="Arial"/>
                <a:ea typeface="+mn-ea"/>
                <a:cs typeface="Arial"/>
              </a:rPr>
              <a:t> </a:t>
            </a:r>
            <a:r>
              <a:rPr lang="en-US" sz="3200" b="1" dirty="0" err="1" smtClean="0">
                <a:latin typeface="Arial"/>
                <a:ea typeface="+mn-ea"/>
                <a:cs typeface="Arial"/>
              </a:rPr>
              <a:t>dựng</a:t>
            </a:r>
            <a:endParaRPr lang="en-US" sz="3200" b="1" dirty="0">
              <a:latin typeface="Arial"/>
              <a:ea typeface="+mn-ea"/>
              <a:cs typeface="Arial"/>
            </a:endParaRPr>
          </a:p>
        </p:txBody>
      </p:sp>
      <p:sp>
        <p:nvSpPr>
          <p:cNvPr id="142347" name="Line 11"/>
          <p:cNvSpPr>
            <a:spLocks noChangeShapeType="1"/>
          </p:cNvSpPr>
          <p:nvPr/>
        </p:nvSpPr>
        <p:spPr bwMode="auto">
          <a:xfrm flipH="1">
            <a:off x="6037263" y="1547813"/>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48" name="Text Box 12"/>
          <p:cNvSpPr txBox="1">
            <a:spLocks noChangeArrowheads="1"/>
          </p:cNvSpPr>
          <p:nvPr/>
        </p:nvSpPr>
        <p:spPr bwMode="auto">
          <a:xfrm rot="16200000">
            <a:off x="7356475" y="54800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42349" name="Line 13"/>
          <p:cNvSpPr>
            <a:spLocks noChangeShapeType="1"/>
          </p:cNvSpPr>
          <p:nvPr/>
        </p:nvSpPr>
        <p:spPr bwMode="auto">
          <a:xfrm>
            <a:off x="6905625" y="785813"/>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0" name="Line 14"/>
          <p:cNvSpPr>
            <a:spLocks noChangeShapeType="1"/>
          </p:cNvSpPr>
          <p:nvPr/>
        </p:nvSpPr>
        <p:spPr bwMode="auto">
          <a:xfrm flipH="1">
            <a:off x="4360863" y="1547813"/>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1" name="Line 15"/>
          <p:cNvSpPr>
            <a:spLocks noChangeShapeType="1"/>
          </p:cNvSpPr>
          <p:nvPr/>
        </p:nvSpPr>
        <p:spPr bwMode="auto">
          <a:xfrm flipH="1">
            <a:off x="609600" y="1471613"/>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2" name="Line 16"/>
          <p:cNvSpPr>
            <a:spLocks noChangeShapeType="1"/>
          </p:cNvSpPr>
          <p:nvPr/>
        </p:nvSpPr>
        <p:spPr bwMode="auto">
          <a:xfrm flipH="1">
            <a:off x="2686050" y="1547813"/>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3" name="Line 17"/>
          <p:cNvSpPr>
            <a:spLocks noChangeShapeType="1"/>
          </p:cNvSpPr>
          <p:nvPr/>
        </p:nvSpPr>
        <p:spPr bwMode="auto">
          <a:xfrm flipH="1">
            <a:off x="1862138" y="1624013"/>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4" name="Line 18"/>
          <p:cNvSpPr>
            <a:spLocks noChangeShapeType="1"/>
          </p:cNvSpPr>
          <p:nvPr/>
        </p:nvSpPr>
        <p:spPr bwMode="auto">
          <a:xfrm flipH="1">
            <a:off x="5273675" y="1547813"/>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5" name="Line 19"/>
          <p:cNvSpPr>
            <a:spLocks noChangeShapeType="1"/>
          </p:cNvSpPr>
          <p:nvPr/>
        </p:nvSpPr>
        <p:spPr bwMode="auto">
          <a:xfrm flipH="1">
            <a:off x="7104063" y="1547813"/>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6" name="Line 20"/>
          <p:cNvSpPr>
            <a:spLocks noChangeShapeType="1"/>
          </p:cNvSpPr>
          <p:nvPr/>
        </p:nvSpPr>
        <p:spPr bwMode="auto">
          <a:xfrm flipH="1">
            <a:off x="7772400" y="1471613"/>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7" name="Rectangle 21"/>
          <p:cNvSpPr>
            <a:spLocks noChangeArrowheads="1"/>
          </p:cNvSpPr>
          <p:nvPr/>
        </p:nvSpPr>
        <p:spPr bwMode="auto">
          <a:xfrm>
            <a:off x="609600" y="6119813"/>
            <a:ext cx="7172325" cy="538162"/>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42358" name="Line 22"/>
          <p:cNvSpPr>
            <a:spLocks noChangeShapeType="1"/>
          </p:cNvSpPr>
          <p:nvPr/>
        </p:nvSpPr>
        <p:spPr bwMode="auto">
          <a:xfrm>
            <a:off x="3505200" y="785813"/>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59" name="Text Box 23"/>
          <p:cNvSpPr txBox="1">
            <a:spLocks noChangeArrowheads="1"/>
          </p:cNvSpPr>
          <p:nvPr/>
        </p:nvSpPr>
        <p:spPr bwMode="auto">
          <a:xfrm>
            <a:off x="1600200" y="848906"/>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dirty="0" err="1" smtClean="0">
                <a:latin typeface="Arial"/>
                <a:ea typeface="+mn-ea"/>
                <a:cs typeface="Arial"/>
              </a:rPr>
              <a:t>Cảnh</a:t>
            </a:r>
            <a:r>
              <a:rPr lang="en-US" sz="2000" b="1" dirty="0" smtClean="0">
                <a:latin typeface="Arial"/>
                <a:ea typeface="+mn-ea"/>
                <a:cs typeface="Arial"/>
              </a:rPr>
              <a:t> </a:t>
            </a:r>
            <a:r>
              <a:rPr lang="en-US" sz="2000" b="1" dirty="0" err="1" smtClean="0">
                <a:latin typeface="Arial"/>
                <a:ea typeface="+mn-ea"/>
                <a:cs typeface="Arial"/>
              </a:rPr>
              <a:t>cáo</a:t>
            </a:r>
            <a:r>
              <a:rPr lang="en-US" sz="2000" b="1" dirty="0" smtClean="0">
                <a:latin typeface="Arial"/>
                <a:ea typeface="+mn-ea"/>
                <a:cs typeface="Arial"/>
              </a:rPr>
              <a:t> 1:1-15</a:t>
            </a:r>
            <a:endParaRPr lang="en-US" sz="2000" b="1" dirty="0">
              <a:latin typeface="Arial"/>
              <a:ea typeface="+mn-ea"/>
              <a:cs typeface="Arial"/>
            </a:endParaRPr>
          </a:p>
        </p:txBody>
      </p:sp>
      <p:sp>
        <p:nvSpPr>
          <p:cNvPr id="142360" name="Rectangle 24"/>
          <p:cNvSpPr>
            <a:spLocks noChangeArrowheads="1"/>
          </p:cNvSpPr>
          <p:nvPr/>
        </p:nvSpPr>
        <p:spPr bwMode="auto">
          <a:xfrm>
            <a:off x="1447800" y="785813"/>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42361" name="Line 25"/>
          <p:cNvSpPr>
            <a:spLocks noChangeShapeType="1"/>
          </p:cNvSpPr>
          <p:nvPr/>
        </p:nvSpPr>
        <p:spPr bwMode="auto">
          <a:xfrm flipH="1">
            <a:off x="3581400" y="1547813"/>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62" name="Line 26"/>
          <p:cNvSpPr>
            <a:spLocks noChangeShapeType="1"/>
          </p:cNvSpPr>
          <p:nvPr/>
        </p:nvSpPr>
        <p:spPr bwMode="auto">
          <a:xfrm>
            <a:off x="5181600" y="785813"/>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42363" name="Rectangle 27"/>
          <p:cNvSpPr>
            <a:spLocks noChangeArrowheads="1"/>
          </p:cNvSpPr>
          <p:nvPr/>
        </p:nvSpPr>
        <p:spPr bwMode="auto">
          <a:xfrm>
            <a:off x="609600" y="5281613"/>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42364" name="Text Box 28"/>
          <p:cNvSpPr txBox="1">
            <a:spLocks noChangeArrowheads="1"/>
          </p:cNvSpPr>
          <p:nvPr/>
        </p:nvSpPr>
        <p:spPr bwMode="auto">
          <a:xfrm>
            <a:off x="685800" y="6119813"/>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err="1" smtClean="0">
                <a:latin typeface="Arial"/>
                <a:ea typeface="+mn-ea"/>
                <a:cs typeface="Arial"/>
              </a:rPr>
              <a:t>Những</a:t>
            </a:r>
            <a:r>
              <a:rPr lang="en-US" sz="2800" b="1" dirty="0" smtClean="0">
                <a:latin typeface="Arial"/>
                <a:ea typeface="+mn-ea"/>
                <a:cs typeface="Arial"/>
              </a:rPr>
              <a:t> </a:t>
            </a:r>
            <a:r>
              <a:rPr lang="en-US" sz="2800" b="1" dirty="0" err="1" smtClean="0">
                <a:latin typeface="Arial"/>
                <a:ea typeface="+mn-ea"/>
                <a:cs typeface="Arial"/>
              </a:rPr>
              <a:t>điều</a:t>
            </a:r>
            <a:r>
              <a:rPr lang="en-US" sz="2800" b="1" dirty="0" smtClean="0">
                <a:latin typeface="Arial"/>
                <a:ea typeface="+mn-ea"/>
                <a:cs typeface="Arial"/>
              </a:rPr>
              <a:t> </a:t>
            </a:r>
            <a:r>
              <a:rPr lang="en-US" sz="2800" b="1" dirty="0" err="1" smtClean="0">
                <a:latin typeface="Arial"/>
                <a:ea typeface="+mn-ea"/>
                <a:cs typeface="Arial"/>
              </a:rPr>
              <a:t>ưu</a:t>
            </a:r>
            <a:r>
              <a:rPr lang="en-US" sz="2800" b="1" dirty="0" smtClean="0">
                <a:latin typeface="Arial"/>
                <a:ea typeface="+mn-ea"/>
                <a:cs typeface="Arial"/>
              </a:rPr>
              <a:t> </a:t>
            </a:r>
            <a:r>
              <a:rPr lang="en-US" sz="2800" b="1" dirty="0" err="1" smtClean="0">
                <a:latin typeface="Arial"/>
                <a:ea typeface="+mn-ea"/>
                <a:cs typeface="Arial"/>
              </a:rPr>
              <a:t>tiên</a:t>
            </a:r>
            <a:r>
              <a:rPr lang="en-US" sz="2800" b="1" dirty="0" smtClean="0">
                <a:latin typeface="Arial"/>
                <a:ea typeface="+mn-ea"/>
                <a:cs typeface="Arial"/>
              </a:rPr>
              <a:t> </a:t>
            </a:r>
            <a:r>
              <a:rPr lang="en-US" sz="2800" b="1" dirty="0" err="1" smtClean="0">
                <a:latin typeface="Arial"/>
                <a:ea typeface="+mn-ea"/>
                <a:cs typeface="Arial"/>
              </a:rPr>
              <a:t>trước</a:t>
            </a:r>
            <a:endParaRPr lang="en-US" sz="2800" b="1" dirty="0">
              <a:latin typeface="Arial"/>
              <a:ea typeface="+mn-ea"/>
              <a:cs typeface="Arial"/>
            </a:endParaRPr>
          </a:p>
        </p:txBody>
      </p:sp>
      <p:cxnSp>
        <p:nvCxnSpPr>
          <p:cNvPr id="138263" name="Straight Connector 31"/>
          <p:cNvCxnSpPr>
            <a:cxnSpLocks noChangeShapeType="1"/>
          </p:cNvCxnSpPr>
          <p:nvPr/>
        </p:nvCxnSpPr>
        <p:spPr bwMode="auto">
          <a:xfrm rot="5400000">
            <a:off x="3886201" y="5662612"/>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25" name="Title 24"/>
          <p:cNvSpPr>
            <a:spLocks noGrp="1"/>
          </p:cNvSpPr>
          <p:nvPr>
            <p:ph type="title" idx="4294967295"/>
          </p:nvPr>
        </p:nvSpPr>
        <p:spPr>
          <a:xfrm>
            <a:off x="0" y="0"/>
            <a:ext cx="9144000" cy="609600"/>
          </a:xfrm>
        </p:spPr>
        <p:txBody>
          <a:bodyPr/>
          <a:lstStyle/>
          <a:p>
            <a:r>
              <a:rPr lang="en-US" altLang="vi-VN" sz="3200" dirty="0" err="1" smtClean="0">
                <a:ea typeface="ＭＳ Ｐゴシック" charset="-128"/>
                <a:cs typeface="Arial" panose="020B0604020202020204" pitchFamily="34" charset="0"/>
              </a:rPr>
              <a:t>Biểu</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đồ</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sách</a:t>
            </a:r>
            <a:r>
              <a:rPr lang="en-US" altLang="vi-VN" sz="3200" dirty="0" smtClean="0">
                <a:ea typeface="ＭＳ Ｐゴシック" charset="-128"/>
                <a:cs typeface="Arial" panose="020B0604020202020204" pitchFamily="34" charset="0"/>
              </a:rPr>
              <a:t> A-</a:t>
            </a:r>
            <a:r>
              <a:rPr lang="en-US" altLang="vi-VN" sz="3200" dirty="0" err="1" smtClean="0">
                <a:ea typeface="ＭＳ Ｐゴシック" charset="-128"/>
                <a:cs typeface="Arial" panose="020B0604020202020204" pitchFamily="34" charset="0"/>
              </a:rPr>
              <a:t>ghê</a:t>
            </a:r>
            <a:endParaRPr lang="en-US" altLang="vi-VN" sz="3200" dirty="0" smtClean="0">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3" descr="Mosaic Tabernacle "/>
          <p:cNvPicPr>
            <a:picLocks noChangeAspect="1" noChangeArrowheads="1"/>
          </p:cNvPicPr>
          <p:nvPr/>
        </p:nvPicPr>
        <p:blipFill>
          <a:blip r:embed="rId2">
            <a:extLst>
              <a:ext uri="{28A0092B-C50C-407E-A947-70E740481C1C}">
                <a14:useLocalDpi xmlns:a14="http://schemas.microsoft.com/office/drawing/2010/main" val="0"/>
              </a:ext>
            </a:extLst>
          </a:blip>
          <a:srcRect l="22223" t="17778" r="12222" b="18518"/>
          <a:stretch>
            <a:fillRect/>
          </a:stretch>
        </p:blipFill>
        <p:spPr bwMode="auto">
          <a:xfrm>
            <a:off x="-3175" y="-26988"/>
            <a:ext cx="92551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36512" y="6166403"/>
            <a:ext cx="9248056" cy="646973"/>
          </a:xfrm>
        </p:spPr>
        <p:txBody>
          <a:bodyPr>
            <a:spAutoFit/>
          </a:bodyPr>
          <a:lstStyle/>
          <a:p>
            <a:pPr eaLnBrk="1" hangingPunct="1">
              <a:spcBef>
                <a:spcPct val="50000"/>
              </a:spcBef>
              <a:defRPr/>
            </a:pPr>
            <a:r>
              <a:rPr lang="en-US" sz="3600" kern="1200" dirty="0" err="1" smtClean="0">
                <a:solidFill>
                  <a:schemeClr val="tx1"/>
                </a:solidFill>
                <a:effectLst>
                  <a:glow rad="381000">
                    <a:schemeClr val="bg2"/>
                  </a:glow>
                </a:effectLst>
                <a:ea typeface="SimSun" pitchFamily="2" charset="-122"/>
                <a:cs typeface="Arial"/>
              </a:rPr>
              <a:t>Đền</a:t>
            </a:r>
            <a:r>
              <a:rPr lang="en-US" sz="3600" kern="1200" dirty="0" smtClean="0">
                <a:solidFill>
                  <a:schemeClr val="tx1"/>
                </a:solidFill>
                <a:effectLst>
                  <a:glow rad="381000">
                    <a:schemeClr val="bg2"/>
                  </a:glow>
                </a:effectLst>
                <a:ea typeface="SimSun" pitchFamily="2" charset="-122"/>
                <a:cs typeface="Arial"/>
              </a:rPr>
              <a:t> </a:t>
            </a:r>
            <a:r>
              <a:rPr lang="en-US" sz="3600" kern="1200" dirty="0" err="1" smtClean="0">
                <a:solidFill>
                  <a:schemeClr val="tx1"/>
                </a:solidFill>
                <a:effectLst>
                  <a:glow rad="381000">
                    <a:schemeClr val="bg2"/>
                  </a:glow>
                </a:effectLst>
                <a:ea typeface="SimSun" pitchFamily="2" charset="-122"/>
                <a:cs typeface="Arial"/>
              </a:rPr>
              <a:t>tạm</a:t>
            </a:r>
            <a:r>
              <a:rPr lang="en-US" sz="3600" kern="1200" dirty="0" smtClean="0">
                <a:solidFill>
                  <a:schemeClr val="tx1"/>
                </a:solidFill>
                <a:effectLst>
                  <a:glow rad="381000">
                    <a:schemeClr val="bg2"/>
                  </a:glow>
                </a:effectLst>
                <a:ea typeface="SimSun" pitchFamily="2" charset="-122"/>
                <a:cs typeface="Arial"/>
              </a:rPr>
              <a:t> </a:t>
            </a:r>
            <a:r>
              <a:rPr lang="en-US" sz="3600" kern="1200" dirty="0" err="1" smtClean="0">
                <a:solidFill>
                  <a:schemeClr val="tx1"/>
                </a:solidFill>
                <a:effectLst>
                  <a:glow rad="381000">
                    <a:schemeClr val="bg2"/>
                  </a:glow>
                </a:effectLst>
                <a:ea typeface="SimSun" pitchFamily="2" charset="-122"/>
                <a:cs typeface="Arial"/>
              </a:rPr>
              <a:t>của</a:t>
            </a:r>
            <a:r>
              <a:rPr lang="en-US" sz="3600" kern="1200" dirty="0" smtClean="0">
                <a:solidFill>
                  <a:schemeClr val="tx1"/>
                </a:solidFill>
                <a:effectLst>
                  <a:glow rad="381000">
                    <a:schemeClr val="bg2"/>
                  </a:glow>
                </a:effectLst>
                <a:ea typeface="SimSun" pitchFamily="2" charset="-122"/>
                <a:cs typeface="Arial"/>
              </a:rPr>
              <a:t> </a:t>
            </a:r>
            <a:r>
              <a:rPr lang="en-US" sz="3600" kern="1200" dirty="0" err="1" smtClean="0">
                <a:solidFill>
                  <a:schemeClr val="tx1"/>
                </a:solidFill>
                <a:effectLst>
                  <a:glow rad="381000">
                    <a:schemeClr val="bg2"/>
                  </a:glow>
                </a:effectLst>
                <a:ea typeface="SimSun" pitchFamily="2" charset="-122"/>
                <a:cs typeface="Arial"/>
              </a:rPr>
              <a:t>Môi</a:t>
            </a:r>
            <a:r>
              <a:rPr lang="en-US" sz="3600" kern="1200" dirty="0" smtClean="0">
                <a:solidFill>
                  <a:schemeClr val="tx1"/>
                </a:solidFill>
                <a:effectLst>
                  <a:glow rad="381000">
                    <a:schemeClr val="bg2"/>
                  </a:glow>
                </a:effectLst>
                <a:ea typeface="SimSun" pitchFamily="2" charset="-122"/>
                <a:cs typeface="Arial"/>
              </a:rPr>
              <a:t>-se</a:t>
            </a:r>
            <a:endParaRPr lang="en-US" sz="3600" kern="1200" dirty="0">
              <a:solidFill>
                <a:schemeClr val="tx1"/>
              </a:solidFill>
              <a:effectLst>
                <a:glow rad="381000">
                  <a:schemeClr val="bg2"/>
                </a:glow>
              </a:effectLst>
              <a:ea typeface="SimSun" pitchFamily="2" charset="-122"/>
              <a:cs typeface="Arial"/>
            </a:endParaRPr>
          </a:p>
        </p:txBody>
      </p:sp>
      <p:sp>
        <p:nvSpPr>
          <p:cNvPr id="6" name="Text Box 5"/>
          <p:cNvSpPr txBox="1">
            <a:spLocks noChangeArrowheads="1"/>
          </p:cNvSpPr>
          <p:nvPr/>
        </p:nvSpPr>
        <p:spPr bwMode="auto">
          <a:xfrm>
            <a:off x="179512" y="548680"/>
            <a:ext cx="2158520"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algn="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Đền</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tạm</a:t>
            </a:r>
            <a:endParaRPr lang="zh-CN" altLang="en-GB" sz="2400" b="1" dirty="0" smtClean="0">
              <a:effectLst>
                <a:glow rad="381000">
                  <a:schemeClr val="bg2"/>
                </a:glow>
              </a:effectLst>
              <a:latin typeface="Arial"/>
              <a:ea typeface="SimSun" pitchFamily="2" charset="-122"/>
              <a:cs typeface="Arial"/>
            </a:endParaRPr>
          </a:p>
        </p:txBody>
      </p:sp>
      <p:sp>
        <p:nvSpPr>
          <p:cNvPr id="7" name="Text Box 6"/>
          <p:cNvSpPr txBox="1">
            <a:spLocks noChangeArrowheads="1"/>
          </p:cNvSpPr>
          <p:nvPr/>
        </p:nvSpPr>
        <p:spPr bwMode="auto">
          <a:xfrm>
            <a:off x="2555776" y="3687415"/>
            <a:ext cx="1484065"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algn="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Sân</a:t>
            </a:r>
            <a:endParaRPr lang="zh-CN" altLang="en-GB" sz="2400" b="1" dirty="0" smtClean="0">
              <a:effectLst>
                <a:glow rad="381000">
                  <a:schemeClr val="bg2"/>
                </a:glow>
              </a:effectLst>
              <a:latin typeface="Arial"/>
              <a:ea typeface="SimSun" pitchFamily="2" charset="-122"/>
              <a:cs typeface="Arial"/>
            </a:endParaRPr>
          </a:p>
        </p:txBody>
      </p:sp>
      <p:sp>
        <p:nvSpPr>
          <p:cNvPr id="8" name="Text Box 7"/>
          <p:cNvSpPr txBox="1">
            <a:spLocks noChangeArrowheads="1"/>
          </p:cNvSpPr>
          <p:nvPr/>
        </p:nvSpPr>
        <p:spPr bwMode="auto">
          <a:xfrm>
            <a:off x="5553335" y="5204048"/>
            <a:ext cx="3339145"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Cổng</a:t>
            </a:r>
            <a:endParaRPr lang="zh-CN" altLang="en-GB" sz="2400" b="1" dirty="0" smtClean="0">
              <a:effectLst>
                <a:glow rad="381000">
                  <a:schemeClr val="bg2"/>
                </a:glow>
              </a:effectLst>
              <a:latin typeface="Arial"/>
              <a:ea typeface="SimSun" pitchFamily="2" charset="-122"/>
              <a:cs typeface="Arial"/>
            </a:endParaRPr>
          </a:p>
        </p:txBody>
      </p:sp>
      <p:sp>
        <p:nvSpPr>
          <p:cNvPr id="9" name="Text Box 8"/>
          <p:cNvSpPr txBox="1">
            <a:spLocks noChangeArrowheads="1"/>
          </p:cNvSpPr>
          <p:nvPr/>
        </p:nvSpPr>
        <p:spPr bwMode="auto">
          <a:xfrm>
            <a:off x="4139952" y="980728"/>
            <a:ext cx="1731408"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Cột</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trụ</a:t>
            </a:r>
            <a:endParaRPr lang="zh-CN" altLang="en-GB" sz="2400" b="1" dirty="0" smtClean="0">
              <a:effectLst>
                <a:glow rad="381000">
                  <a:schemeClr val="bg2"/>
                </a:glow>
              </a:effectLst>
              <a:latin typeface="Arial"/>
              <a:ea typeface="SimSun" pitchFamily="2" charset="-122"/>
              <a:cs typeface="Arial"/>
            </a:endParaRPr>
          </a:p>
        </p:txBody>
      </p:sp>
      <p:sp>
        <p:nvSpPr>
          <p:cNvPr id="10" name="Text Box 9"/>
          <p:cNvSpPr txBox="1">
            <a:spLocks noChangeArrowheads="1"/>
          </p:cNvSpPr>
          <p:nvPr/>
        </p:nvSpPr>
        <p:spPr bwMode="auto">
          <a:xfrm>
            <a:off x="4493567" y="3068960"/>
            <a:ext cx="4758953"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Bàn</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thờ</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của</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lễ</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thiêu</a:t>
            </a:r>
            <a:endParaRPr lang="en-GB" altLang="en-US" sz="2400" b="1" dirty="0" smtClean="0">
              <a:effectLst>
                <a:glow rad="381000">
                  <a:schemeClr val="bg2"/>
                </a:glow>
              </a:effectLst>
              <a:latin typeface="Arial"/>
              <a:ea typeface="SimSun" pitchFamily="2" charset="-122"/>
              <a:cs typeface="Arial"/>
            </a:endParaRPr>
          </a:p>
        </p:txBody>
      </p:sp>
      <p:sp>
        <p:nvSpPr>
          <p:cNvPr id="11" name="Text Box 10"/>
          <p:cNvSpPr txBox="1">
            <a:spLocks noChangeArrowheads="1"/>
          </p:cNvSpPr>
          <p:nvPr/>
        </p:nvSpPr>
        <p:spPr bwMode="auto">
          <a:xfrm>
            <a:off x="3923928" y="2611760"/>
            <a:ext cx="2349769"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Chậu</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rửa</a:t>
            </a:r>
            <a:endParaRPr lang="en-GB" altLang="zh-CN" sz="2400" b="1" dirty="0" smtClean="0">
              <a:effectLst>
                <a:glow rad="381000">
                  <a:schemeClr val="bg2"/>
                </a:glow>
              </a:effectLst>
              <a:latin typeface="Arial"/>
              <a:ea typeface="SimSun" pitchFamily="2" charset="-122"/>
              <a:cs typeface="Arial"/>
            </a:endParaRPr>
          </a:p>
        </p:txBody>
      </p:sp>
      <p:sp>
        <p:nvSpPr>
          <p:cNvPr id="12" name="Text Box 11"/>
          <p:cNvSpPr txBox="1">
            <a:spLocks noChangeArrowheads="1"/>
          </p:cNvSpPr>
          <p:nvPr/>
        </p:nvSpPr>
        <p:spPr bwMode="auto">
          <a:xfrm>
            <a:off x="4860032" y="1628800"/>
            <a:ext cx="3090193"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err="1" smtClean="0">
                <a:effectLst>
                  <a:glow rad="381000">
                    <a:schemeClr val="bg2"/>
                  </a:glow>
                </a:effectLst>
                <a:latin typeface="Arial"/>
                <a:ea typeface="SimSun" pitchFamily="2" charset="-122"/>
                <a:cs typeface="Arial"/>
              </a:rPr>
              <a:t>Màn</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treo</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vải</a:t>
            </a:r>
            <a:r>
              <a:rPr lang="en-US" altLang="zh-CN" sz="2400" b="1" dirty="0" smtClean="0">
                <a:effectLst>
                  <a:glow rad="381000">
                    <a:schemeClr val="bg2"/>
                  </a:glow>
                </a:effectLst>
                <a:latin typeface="Arial"/>
                <a:ea typeface="SimSun" pitchFamily="2" charset="-122"/>
                <a:cs typeface="Arial"/>
              </a:rPr>
              <a:t> </a:t>
            </a:r>
            <a:r>
              <a:rPr lang="en-US" altLang="zh-CN" sz="2400" b="1" dirty="0" err="1" smtClean="0">
                <a:effectLst>
                  <a:glow rad="381000">
                    <a:schemeClr val="bg2"/>
                  </a:glow>
                </a:effectLst>
                <a:latin typeface="Arial"/>
                <a:ea typeface="SimSun" pitchFamily="2" charset="-122"/>
                <a:cs typeface="Arial"/>
              </a:rPr>
              <a:t>lanh</a:t>
            </a:r>
            <a:endParaRPr lang="zh-CN" altLang="en-GB" sz="2400" b="1" dirty="0" smtClean="0">
              <a:effectLst>
                <a:glow rad="381000">
                  <a:schemeClr val="bg2"/>
                </a:glow>
              </a:effectLst>
              <a:latin typeface="Arial"/>
              <a:ea typeface="SimSun" pitchFamily="2" charset="-122"/>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pic>
        <p:nvPicPr>
          <p:cNvPr id="140290" name="Picture 3" descr="jerusalem-cityofdavi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New Roman" pitchFamily="-107" charset="0"/>
              <a:ea typeface="+mn-ea"/>
            </a:endParaRPr>
          </a:p>
        </p:txBody>
      </p:sp>
      <p:sp>
        <p:nvSpPr>
          <p:cNvPr id="5" name="Title 4"/>
          <p:cNvSpPr>
            <a:spLocks noGrp="1"/>
          </p:cNvSpPr>
          <p:nvPr>
            <p:ph type="title" idx="4294967295"/>
          </p:nvPr>
        </p:nvSpPr>
        <p:spPr>
          <a:xfrm>
            <a:off x="0" y="0"/>
            <a:ext cx="9144000" cy="1143000"/>
          </a:xfrm>
        </p:spPr>
        <p:txBody>
          <a:bodyPr/>
          <a:lstStyle/>
          <a:p>
            <a:r>
              <a:rPr lang="en-US" altLang="vi-VN" dirty="0" err="1" smtClean="0">
                <a:solidFill>
                  <a:schemeClr val="tx1"/>
                </a:solidFill>
                <a:ea typeface="ＭＳ Ｐゴシック" charset="-128"/>
              </a:rPr>
              <a:t>Vị</a:t>
            </a:r>
            <a:r>
              <a:rPr lang="en-US" altLang="vi-VN" dirty="0" smtClean="0">
                <a:solidFill>
                  <a:schemeClr val="tx1"/>
                </a:solidFill>
                <a:ea typeface="ＭＳ Ｐゴシック" charset="-128"/>
              </a:rPr>
              <a:t> </a:t>
            </a:r>
            <a:r>
              <a:rPr lang="en-US" altLang="vi-VN" dirty="0" err="1" smtClean="0">
                <a:solidFill>
                  <a:schemeClr val="tx1"/>
                </a:solidFill>
                <a:ea typeface="ＭＳ Ｐゴシック" charset="-128"/>
              </a:rPr>
              <a:t>trí</a:t>
            </a:r>
            <a:r>
              <a:rPr lang="en-US" altLang="vi-VN" dirty="0" smtClean="0">
                <a:solidFill>
                  <a:schemeClr val="tx1"/>
                </a:solidFill>
                <a:ea typeface="ＭＳ Ｐゴシック" charset="-128"/>
              </a:rPr>
              <a:t> </a:t>
            </a:r>
            <a:r>
              <a:rPr lang="en-US" altLang="vi-VN" dirty="0" err="1" smtClean="0">
                <a:solidFill>
                  <a:schemeClr val="tx1"/>
                </a:solidFill>
                <a:ea typeface="ＭＳ Ｐゴシック" charset="-128"/>
              </a:rPr>
              <a:t>đền</a:t>
            </a:r>
            <a:r>
              <a:rPr lang="en-US" altLang="vi-VN" dirty="0" smtClean="0">
                <a:solidFill>
                  <a:schemeClr val="tx1"/>
                </a:solidFill>
                <a:ea typeface="ＭＳ Ｐゴシック" charset="-128"/>
              </a:rPr>
              <a:t> </a:t>
            </a:r>
            <a:r>
              <a:rPr lang="en-US" altLang="vi-VN" dirty="0" err="1" smtClean="0">
                <a:solidFill>
                  <a:schemeClr val="tx1"/>
                </a:solidFill>
                <a:ea typeface="ＭＳ Ｐゴシック" charset="-128"/>
              </a:rPr>
              <a:t>thờ</a:t>
            </a:r>
            <a:endParaRPr lang="en-US" altLang="vi-VN" dirty="0" smtClean="0">
              <a:solidFill>
                <a:schemeClr val="tx1"/>
              </a:solidFill>
              <a:ea typeface="ＭＳ Ｐゴシック"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endParaRPr>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r>
              <a:rPr lang="en-US" altLang="vi-VN" sz="3600" dirty="0" err="1" smtClean="0">
                <a:solidFill>
                  <a:schemeClr val="tx1"/>
                </a:solidFill>
                <a:ea typeface="ＭＳ Ｐゴシック" charset="-128"/>
              </a:rPr>
              <a:t>Những</a:t>
            </a:r>
            <a:r>
              <a:rPr lang="en-US" altLang="vi-VN" sz="3600" dirty="0" smtClean="0">
                <a:solidFill>
                  <a:schemeClr val="tx1"/>
                </a:solidFill>
                <a:ea typeface="ＭＳ Ｐゴシック" charset="-128"/>
              </a:rPr>
              <a:t> </a:t>
            </a:r>
            <a:r>
              <a:rPr lang="en-US" altLang="vi-VN" sz="3600" dirty="0" err="1" smtClean="0">
                <a:solidFill>
                  <a:schemeClr val="tx1"/>
                </a:solidFill>
                <a:ea typeface="ＭＳ Ｐゴシック" charset="-128"/>
              </a:rPr>
              <a:t>đền</a:t>
            </a:r>
            <a:r>
              <a:rPr lang="en-US" altLang="vi-VN" sz="3600" dirty="0" smtClean="0">
                <a:solidFill>
                  <a:schemeClr val="tx1"/>
                </a:solidFill>
                <a:ea typeface="ＭＳ Ｐゴシック" charset="-128"/>
              </a:rPr>
              <a:t> </a:t>
            </a:r>
            <a:r>
              <a:rPr lang="en-US" altLang="vi-VN" sz="3600" dirty="0" err="1" smtClean="0">
                <a:solidFill>
                  <a:schemeClr val="tx1"/>
                </a:solidFill>
                <a:ea typeface="ＭＳ Ｐゴシック" charset="-128"/>
              </a:rPr>
              <a:t>thờ</a:t>
            </a:r>
            <a:r>
              <a:rPr lang="en-US" altLang="vi-VN" sz="3600" dirty="0" smtClean="0">
                <a:solidFill>
                  <a:schemeClr val="tx1"/>
                </a:solidFill>
                <a:ea typeface="ＭＳ Ｐゴシック" charset="-128"/>
              </a:rPr>
              <a:t> </a:t>
            </a:r>
            <a:r>
              <a:rPr lang="en-US" altLang="vi-VN" sz="3600" dirty="0" err="1" smtClean="0">
                <a:solidFill>
                  <a:schemeClr val="tx1"/>
                </a:solidFill>
                <a:ea typeface="ＭＳ Ｐゴシック" charset="-128"/>
              </a:rPr>
              <a:t>trong</a:t>
            </a:r>
            <a:r>
              <a:rPr lang="en-US" altLang="vi-VN" sz="3600" dirty="0" smtClean="0">
                <a:solidFill>
                  <a:schemeClr val="tx1"/>
                </a:solidFill>
                <a:ea typeface="ＭＳ Ｐゴシック" charset="-128"/>
              </a:rPr>
              <a:t> </a:t>
            </a:r>
            <a:r>
              <a:rPr lang="en-US" altLang="vi-VN" sz="3600" dirty="0" err="1" smtClean="0">
                <a:solidFill>
                  <a:schemeClr val="tx1"/>
                </a:solidFill>
                <a:ea typeface="ＭＳ Ｐゴシック" charset="-128"/>
              </a:rPr>
              <a:t>Kinh</a:t>
            </a:r>
            <a:r>
              <a:rPr lang="en-US" altLang="vi-VN" sz="3600" dirty="0" smtClean="0">
                <a:solidFill>
                  <a:schemeClr val="tx1"/>
                </a:solidFill>
                <a:ea typeface="ＭＳ Ｐゴシック" charset="-128"/>
              </a:rPr>
              <a:t> </a:t>
            </a:r>
            <a:r>
              <a:rPr lang="en-US" altLang="vi-VN" sz="3600" dirty="0" err="1" smtClean="0">
                <a:solidFill>
                  <a:schemeClr val="tx1"/>
                </a:solidFill>
                <a:ea typeface="ＭＳ Ｐゴシック" charset="-128"/>
              </a:rPr>
              <a:t>Thánh</a:t>
            </a:r>
            <a:endParaRPr lang="en-US" altLang="vi-VN" sz="3600" dirty="0" smtClean="0">
              <a:solidFill>
                <a:schemeClr val="tx1"/>
              </a:solidFill>
              <a:ea typeface="ＭＳ Ｐゴシック" charset="-128"/>
            </a:endParaRPr>
          </a:p>
        </p:txBody>
      </p:sp>
      <p:graphicFrame>
        <p:nvGraphicFramePr>
          <p:cNvPr id="89184" name="Group 1120"/>
          <p:cNvGraphicFramePr>
            <a:graphicFrameLocks noGrp="1"/>
          </p:cNvGraphicFramePr>
          <p:nvPr>
            <p:extLst>
              <p:ext uri="{D42A27DB-BD31-4B8C-83A1-F6EECF244321}">
                <p14:modId xmlns:p14="http://schemas.microsoft.com/office/powerpoint/2010/main" val="459562992"/>
              </p:ext>
            </p:extLst>
          </p:nvPr>
        </p:nvGraphicFramePr>
        <p:xfrm>
          <a:off x="1143000" y="0"/>
          <a:ext cx="7620000" cy="6862763"/>
        </p:xfrm>
        <a:graphic>
          <a:graphicData uri="http://schemas.openxmlformats.org/drawingml/2006/table">
            <a:tbl>
              <a:tblPr/>
              <a:tblGrid>
                <a:gridCol w="1179513"/>
                <a:gridCol w="1633537"/>
                <a:gridCol w="1758950"/>
                <a:gridCol w="1524000"/>
                <a:gridCol w="1524000"/>
              </a:tblGrid>
              <a:tr h="673100">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US" altLang="vi-VN" sz="3200" b="0" i="0" u="none" strike="noStrike" cap="none" normalizeH="0" baseline="0" dirty="0" smtClean="0">
                        <a:ln>
                          <a:noFill/>
                        </a:ln>
                        <a:solidFill>
                          <a:schemeClr val="tx1"/>
                        </a:solidFill>
                        <a:effectLst/>
                        <a:latin typeface="Arial" panose="020B0604020202020204" pitchFamily="34" charset="0"/>
                        <a:ea typeface="ＭＳ Ｐゴシック" charset="-128"/>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smtClean="0">
                          <a:ln>
                            <a:noFill/>
                          </a:ln>
                          <a:solidFill>
                            <a:srgbClr val="FFFFFF"/>
                          </a:solidFill>
                          <a:effectLst/>
                          <a:latin typeface="Arial" panose="020B0604020202020204" pitchFamily="34" charset="0"/>
                          <a:ea typeface="SimSun" panose="02010600030101010101" pitchFamily="2" charset="-122"/>
                        </a:rPr>
                        <a:t>Sa-</a:t>
                      </a:r>
                      <a:r>
                        <a:rPr kumimoji="0" lang="en-GB" altLang="zh-CN" sz="1900" b="1" i="0" u="none" strike="noStrike" cap="none" normalizeH="0" baseline="0" dirty="0" err="1" smtClean="0">
                          <a:ln>
                            <a:noFill/>
                          </a:ln>
                          <a:solidFill>
                            <a:srgbClr val="FFFFFF"/>
                          </a:solidFill>
                          <a:effectLst/>
                          <a:latin typeface="Arial" panose="020B0604020202020204" pitchFamily="34" charset="0"/>
                          <a:ea typeface="SimSun" panose="02010600030101010101" pitchFamily="2" charset="-122"/>
                        </a:rPr>
                        <a:t>lô</a:t>
                      </a:r>
                      <a:r>
                        <a:rPr kumimoji="0" lang="en-GB" altLang="zh-CN" sz="1900" b="1" i="0" u="none" strike="noStrike" cap="none" normalizeH="0" baseline="0" dirty="0" smtClean="0">
                          <a:ln>
                            <a:noFill/>
                          </a:ln>
                          <a:solidFill>
                            <a:srgbClr val="FFFFFF"/>
                          </a:solidFill>
                          <a:effectLst/>
                          <a:latin typeface="Arial" panose="020B0604020202020204" pitchFamily="34" charset="0"/>
                          <a:ea typeface="SimSun" panose="02010600030101010101" pitchFamily="2" charset="-122"/>
                        </a:rPr>
                        <a:t>-</a:t>
                      </a:r>
                      <a:r>
                        <a:rPr kumimoji="0" lang="en-GB" altLang="zh-CN" sz="1900" b="1" i="0" u="none" strike="noStrike" cap="none" normalizeH="0" baseline="0" dirty="0" err="1" smtClean="0">
                          <a:ln>
                            <a:noFill/>
                          </a:ln>
                          <a:solidFill>
                            <a:srgbClr val="FFFFFF"/>
                          </a:solidFill>
                          <a:effectLst/>
                          <a:latin typeface="Arial" panose="020B0604020202020204" pitchFamily="34" charset="0"/>
                          <a:ea typeface="SimSun" panose="02010600030101010101" pitchFamily="2" charset="-122"/>
                        </a:rPr>
                        <a:t>môn</a:t>
                      </a:r>
                      <a:r>
                        <a:rPr kumimoji="0" lang="en-GB" altLang="zh-CN" sz="1900" b="1" i="0" u="none" strike="noStrike" cap="none" normalizeH="0" baseline="0" dirty="0" smtClean="0">
                          <a:ln>
                            <a:noFill/>
                          </a:ln>
                          <a:solidFill>
                            <a:srgbClr val="FFFFFF"/>
                          </a:solidFill>
                          <a:effectLst/>
                          <a:latin typeface="Arial" panose="020B0604020202020204" pitchFamily="34" charset="0"/>
                          <a:ea typeface="SimSun" panose="02010600030101010101" pitchFamily="2" charset="-122"/>
                        </a:rPr>
                        <a:t> </a:t>
                      </a:r>
                      <a:endParaRPr kumimoji="0" lang="en-GB" altLang="zh-CN" sz="28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err="1" smtClean="0">
                          <a:ln>
                            <a:noFill/>
                          </a:ln>
                          <a:solidFill>
                            <a:srgbClr val="FFFFFF"/>
                          </a:solidFill>
                          <a:effectLst/>
                          <a:latin typeface="Arial" panose="020B0604020202020204" pitchFamily="34" charset="0"/>
                          <a:ea typeface="SimSun" panose="02010600030101010101" pitchFamily="2" charset="-122"/>
                        </a:rPr>
                        <a:t>Giê-ru-ba-bên</a:t>
                      </a:r>
                      <a:r>
                        <a:rPr kumimoji="0" lang="en-GB" altLang="zh-CN" sz="1800" b="1" i="0" u="none" strike="noStrike" cap="none" normalizeH="0" baseline="0" dirty="0" smtClean="0">
                          <a:ln>
                            <a:noFill/>
                          </a:ln>
                          <a:solidFill>
                            <a:srgbClr val="FFFFFF"/>
                          </a:solidFill>
                          <a:effectLst/>
                          <a:latin typeface="Arial" panose="020B0604020202020204" pitchFamily="34" charset="0"/>
                          <a:ea typeface="SimSun" panose="02010600030101010101" pitchFamily="2" charset="-122"/>
                        </a:rPr>
                        <a:t>/</a:t>
                      </a:r>
                      <a:endParaRPr kumimoji="0" lang="en-GB" altLang="zh-CN" sz="11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dirty="0" err="1" smtClean="0">
                          <a:ln>
                            <a:noFill/>
                          </a:ln>
                          <a:solidFill>
                            <a:srgbClr val="FFFFFF"/>
                          </a:solidFill>
                          <a:effectLst/>
                          <a:latin typeface="Arial" panose="020B0604020202020204" pitchFamily="34" charset="0"/>
                          <a:ea typeface="SimSun" panose="02010600030101010101" pitchFamily="2" charset="-122"/>
                        </a:rPr>
                        <a:t>Hê-rốt</a:t>
                      </a:r>
                      <a:endParaRPr kumimoji="0" lang="en-GB" altLang="zh-CN" sz="24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smtClean="0">
                          <a:ln>
                            <a:noFill/>
                          </a:ln>
                          <a:solidFill>
                            <a:srgbClr val="FFFFFF"/>
                          </a:solidFill>
                          <a:effectLst/>
                          <a:latin typeface="Arial" panose="020B0604020202020204" pitchFamily="34" charset="0"/>
                          <a:ea typeface="SimSun" panose="02010600030101010101" pitchFamily="2" charset="-122"/>
                        </a:rPr>
                        <a:t>Tribulation</a:t>
                      </a:r>
                      <a:endParaRPr kumimoji="0" lang="en-GB" altLang="zh-CN" sz="28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smtClean="0">
                          <a:ln>
                            <a:noFill/>
                          </a:ln>
                          <a:solidFill>
                            <a:srgbClr val="FFFFFF"/>
                          </a:solidFill>
                          <a:effectLst/>
                          <a:latin typeface="Arial" panose="020B0604020202020204" pitchFamily="34" charset="0"/>
                          <a:ea typeface="SimSun" panose="02010600030101010101" pitchFamily="2" charset="-122"/>
                        </a:rPr>
                        <a:t>Millennial</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r>
              <a:tr h="47148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Temple Period</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First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Second</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Third</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Fourth</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Description</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1 Kings 6–7</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Ezra 3–6</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Rev. 11:1-2</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Ezek. 40–43</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69900">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Haggai Texts</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Haggai 2:3a, 9b</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Haggai 1:4, 8-9; 2:3b</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Haggai 2:7, 9a</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148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Construction</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966-959 BC</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536-516 BC</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Materials being gathered now</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Still future</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57225">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Desecrated by</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Israelites and pagan kings</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Antiochus, money changers, Pompey, Titus</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Antichrist</a:t>
                      </a:r>
                      <a:b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b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(Dan. 9:27)</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No one</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(Zech. 14:20-21)</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42963">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Destruction</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586 BC</a:t>
                      </a:r>
                      <a:b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b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(2 Kings 25)</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AD 70</a:t>
                      </a:r>
                      <a:b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b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(Matt. 24:1-3)</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End of Great Tribulation?</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Before new heavens and new earth (Rev. 21:22)</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Longevity</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380 years</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606 years</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Under 7 years?</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1000 years</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5563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Sacrifices</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Before Christ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Before (approved) and after Christ (unapproved)</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After Christ (unapproved)</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After Christ (approved)</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3075">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God</a:t>
                      </a:r>
                      <a:r>
                        <a:rPr kumimoji="0" lang="fr-FR"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s Glory</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Filled it</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(1 Kings 8:10-11)</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Didn</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t fill it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Won</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t fill it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Will fill it</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(Ezek. 43:1-5)</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3075">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Sanctuary</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90</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x 30</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2,700 sq. ft.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87.5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x 175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 15,312 sq. ft.</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148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Inner Court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150</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x 400</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60,000 sq. ft.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175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x 427.5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 74,812.5 sq. ft.</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1488">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smtClean="0">
                          <a:ln>
                            <a:noFill/>
                          </a:ln>
                          <a:solidFill>
                            <a:schemeClr val="tx1"/>
                          </a:solidFill>
                          <a:effectLst/>
                          <a:latin typeface="Arial" panose="020B0604020202020204" pitchFamily="34" charset="0"/>
                          <a:ea typeface="SimSun" panose="02010600030101010101" pitchFamily="2" charset="-122"/>
                        </a:rPr>
                        <a:t>Outer Court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875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x 875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or six times larger!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endParaRPr kumimoji="0" lang="en-GB" altLang="zh-CN" sz="2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ＭＳ Ｐゴシック" charset="-128"/>
                        </a:defRPr>
                      </a:lvl1pPr>
                      <a:lvl2pPr marL="742950" indent="-285750" eaLnBrk="0" hangingPunct="0">
                        <a:spcBef>
                          <a:spcPct val="20000"/>
                        </a:spcBef>
                        <a:buClr>
                          <a:schemeClr val="tx1"/>
                        </a:buClr>
                        <a:buSzPct val="90000"/>
                        <a:defRPr sz="2400">
                          <a:solidFill>
                            <a:schemeClr val="tx1"/>
                          </a:solidFill>
                          <a:latin typeface="Arial" panose="020B0604020202020204" pitchFamily="34" charset="0"/>
                          <a:ea typeface="ＭＳ Ｐゴシック" charset="-128"/>
                        </a:defRPr>
                      </a:lvl2pPr>
                      <a:lvl3pPr marL="1143000" indent="-228600" eaLnBrk="0" hangingPunct="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ＭＳ Ｐゴシック" charset="-128"/>
                        </a:defRPr>
                      </a:lvl3pPr>
                      <a:lvl4pPr marL="1600200" indent="-228600" eaLnBrk="0" hangingPunct="0">
                        <a:spcBef>
                          <a:spcPct val="20000"/>
                        </a:spcBef>
                        <a:buClr>
                          <a:schemeClr val="tx1"/>
                        </a:buClr>
                        <a:defRPr>
                          <a:solidFill>
                            <a:schemeClr val="tx1"/>
                          </a:solidFill>
                          <a:latin typeface="Arial" panose="020B0604020202020204" pitchFamily="34" charset="0"/>
                          <a:ea typeface="ＭＳ Ｐゴシック" charset="-128"/>
                        </a:defRPr>
                      </a:lvl4pPr>
                      <a:lvl5pPr marL="2057400" indent="-228600" eaLnBrk="0" hangingPunct="0">
                        <a:spcBef>
                          <a:spcPct val="20000"/>
                        </a:spcBef>
                        <a:buClr>
                          <a:schemeClr val="accent1"/>
                        </a:buClr>
                        <a:defRPr>
                          <a:solidFill>
                            <a:schemeClr val="tx1"/>
                          </a:solidFill>
                          <a:latin typeface="Arial" panose="020B0604020202020204" pitchFamily="34" charset="0"/>
                          <a:ea typeface="ＭＳ Ｐゴシック" charset="-128"/>
                        </a:defRPr>
                      </a:lvl5pPr>
                      <a:lvl6pPr marL="25146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6pPr>
                      <a:lvl7pPr marL="29718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7pPr>
                      <a:lvl8pPr marL="34290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8pPr>
                      <a:lvl9pPr marL="3886200" indent="-228600" eaLnBrk="0" fontAlgn="base" hangingPunct="0">
                        <a:spcBef>
                          <a:spcPct val="20000"/>
                        </a:spcBef>
                        <a:spcAft>
                          <a:spcPct val="0"/>
                        </a:spcAft>
                        <a:buClr>
                          <a:schemeClr val="accent1"/>
                        </a:buClr>
                        <a:defRPr>
                          <a:solidFill>
                            <a:schemeClr val="tx1"/>
                          </a:solidFill>
                          <a:latin typeface="Arial" panose="020B0604020202020204"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875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x 875</a:t>
                      </a:r>
                      <a:r>
                        <a:rPr kumimoji="0" lang="fr-FR"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a:t>
                      </a:r>
                      <a:r>
                        <a:rPr kumimoji="0" lang="en-GB" altLang="zh-CN" sz="1300" b="0" i="0" u="none" strike="noStrike" cap="none" normalizeH="0" baseline="0" smtClean="0">
                          <a:ln>
                            <a:noFill/>
                          </a:ln>
                          <a:solidFill>
                            <a:schemeClr val="tx1"/>
                          </a:solidFill>
                          <a:effectLst/>
                          <a:latin typeface="Arial" panose="020B0604020202020204" pitchFamily="34" charset="0"/>
                          <a:ea typeface="SimSun" panose="02010600030101010101" pitchFamily="2" charset="-122"/>
                        </a:rPr>
                        <a:t> = 765,625 sq. ft.</a:t>
                      </a:r>
                      <a:endParaRPr kumimoji="0" lang="en-GB" altLang="zh-CN" sz="12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1401" name="Text Box 90"/>
          <p:cNvSpPr txBox="1">
            <a:spLocks noChangeArrowheads="1"/>
          </p:cNvSpPr>
          <p:nvPr/>
        </p:nvSpPr>
        <p:spPr bwMode="auto">
          <a:xfrm>
            <a:off x="8534400" y="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sz="2000" b="1">
                <a:latin typeface="Arial" panose="020B0604020202020204" pitchFamily="34" charset="0"/>
              </a:rPr>
              <a:t>644</a:t>
            </a: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a:extLst>
              <a:ext uri="{28A0092B-C50C-407E-A947-70E740481C1C}">
                <a14:useLocalDpi xmlns:a14="http://schemas.microsoft.com/office/drawing/2010/main" val="0"/>
              </a:ext>
            </a:extLst>
          </a:blip>
          <a:srcRect r="3831"/>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en-US" sz="3600" dirty="0" err="1" smtClean="0">
                <a:solidFill>
                  <a:schemeClr val="tx1"/>
                </a:solidFill>
                <a:ea typeface="ＭＳ Ｐゴシック" charset="0"/>
                <a:cs typeface="Arial"/>
              </a:rPr>
              <a:t>Đền</a:t>
            </a:r>
            <a:r>
              <a:rPr lang="en-US" sz="3600" dirty="0" smtClean="0">
                <a:solidFill>
                  <a:schemeClr val="tx1"/>
                </a:solidFill>
                <a:ea typeface="ＭＳ Ｐゴシック" charset="0"/>
                <a:cs typeface="Arial"/>
              </a:rPr>
              <a:t> </a:t>
            </a:r>
            <a:r>
              <a:rPr lang="en-US" sz="3600" dirty="0" err="1" smtClean="0">
                <a:solidFill>
                  <a:schemeClr val="tx1"/>
                </a:solidFill>
                <a:ea typeface="ＭＳ Ｐゴシック" charset="0"/>
                <a:cs typeface="Arial"/>
              </a:rPr>
              <a:t>thờ</a:t>
            </a:r>
            <a:r>
              <a:rPr lang="en-US" sz="3600" dirty="0" smtClean="0">
                <a:solidFill>
                  <a:schemeClr val="tx1"/>
                </a:solidFill>
                <a:ea typeface="ＭＳ Ｐゴシック" charset="0"/>
                <a:cs typeface="Arial"/>
              </a:rPr>
              <a:t> </a:t>
            </a:r>
            <a:r>
              <a:rPr lang="en-US" sz="3600" dirty="0" err="1" smtClean="0">
                <a:solidFill>
                  <a:schemeClr val="tx1"/>
                </a:solidFill>
                <a:ea typeface="ＭＳ Ｐゴシック" charset="0"/>
                <a:cs typeface="Arial"/>
              </a:rPr>
              <a:t>thứ</a:t>
            </a:r>
            <a:r>
              <a:rPr lang="en-US" sz="3600" dirty="0" smtClean="0">
                <a:solidFill>
                  <a:schemeClr val="tx1"/>
                </a:solidFill>
                <a:ea typeface="ＭＳ Ｐゴシック" charset="0"/>
                <a:cs typeface="Arial"/>
              </a:rPr>
              <a:t> </a:t>
            </a:r>
            <a:r>
              <a:rPr lang="en-US" sz="3600" dirty="0" err="1" smtClean="0">
                <a:solidFill>
                  <a:schemeClr val="tx1"/>
                </a:solidFill>
                <a:ea typeface="ＭＳ Ｐゴシック" charset="0"/>
                <a:cs typeface="Arial"/>
              </a:rPr>
              <a:t>nhất</a:t>
            </a:r>
            <a:r>
              <a:rPr lang="en-US" sz="3600" dirty="0" smtClean="0">
                <a:solidFill>
                  <a:schemeClr val="tx1"/>
                </a:solidFill>
                <a:ea typeface="ＭＳ Ｐゴシック" charset="0"/>
                <a:cs typeface="Arial"/>
              </a:rPr>
              <a:t> - Salomon</a:t>
            </a:r>
            <a:endParaRPr lang="en-US" dirty="0">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43362" name="Text Box 3"/>
          <p:cNvSpPr txBox="1">
            <a:spLocks noChangeArrowheads="1"/>
          </p:cNvSpPr>
          <p:nvPr/>
        </p:nvSpPr>
        <p:spPr bwMode="auto">
          <a:xfrm rot="-4544568">
            <a:off x="-206375" y="2710282"/>
            <a:ext cx="361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sz="3200" b="1" dirty="0" err="1" smtClean="0">
                <a:latin typeface="Arial" panose="020B0604020202020204" pitchFamily="34" charset="0"/>
                <a:cs typeface="Arial" panose="020B0604020202020204" pitchFamily="34" charset="0"/>
              </a:rPr>
              <a:t>Khiển</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trách</a:t>
            </a:r>
            <a:r>
              <a:rPr lang="en-US" altLang="vi-VN" sz="3200" b="1" dirty="0" smtClean="0">
                <a:latin typeface="Arial" panose="020B0604020202020204" pitchFamily="34" charset="0"/>
                <a:cs typeface="Arial" panose="020B0604020202020204" pitchFamily="34" charset="0"/>
              </a:rPr>
              <a:t> </a:t>
            </a:r>
            <a:r>
              <a:rPr lang="en-US" altLang="vi-VN" sz="3200" b="1" dirty="0">
                <a:latin typeface="Arial" panose="020B0604020202020204" pitchFamily="34" charset="0"/>
                <a:cs typeface="Arial" panose="020B0604020202020204" pitchFamily="34" charset="0"/>
              </a:rPr>
              <a:t>1-11</a:t>
            </a:r>
          </a:p>
        </p:txBody>
      </p:sp>
      <p:sp>
        <p:nvSpPr>
          <p:cNvPr id="143363" name="Text Box 4"/>
          <p:cNvSpPr txBox="1">
            <a:spLocks noChangeArrowheads="1"/>
          </p:cNvSpPr>
          <p:nvPr/>
        </p:nvSpPr>
        <p:spPr bwMode="auto">
          <a:xfrm rot="-4593032">
            <a:off x="813593" y="2796382"/>
            <a:ext cx="3675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sz="3200" b="1" dirty="0" err="1" smtClean="0">
                <a:latin typeface="Arial" panose="020B0604020202020204" pitchFamily="34" charset="0"/>
                <a:cs typeface="Arial" panose="020B0604020202020204" pitchFamily="34" charset="0"/>
              </a:rPr>
              <a:t>Đáp</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ứng</a:t>
            </a:r>
            <a:r>
              <a:rPr lang="en-US" altLang="vi-VN" sz="3200" b="1" dirty="0" smtClean="0">
                <a:latin typeface="Arial" panose="020B0604020202020204" pitchFamily="34" charset="0"/>
                <a:cs typeface="Arial" panose="020B0604020202020204" pitchFamily="34" charset="0"/>
              </a:rPr>
              <a:t> </a:t>
            </a:r>
            <a:r>
              <a:rPr lang="en-US" altLang="vi-VN" sz="3200" b="1" dirty="0">
                <a:latin typeface="Arial" panose="020B0604020202020204" pitchFamily="34" charset="0"/>
                <a:cs typeface="Arial" panose="020B0604020202020204" pitchFamily="34" charset="0"/>
              </a:rPr>
              <a:t>12-15</a:t>
            </a:r>
          </a:p>
        </p:txBody>
      </p:sp>
      <p:sp>
        <p:nvSpPr>
          <p:cNvPr id="143364" name="Text Box 5"/>
          <p:cNvSpPr txBox="1">
            <a:spLocks noChangeArrowheads="1"/>
          </p:cNvSpPr>
          <p:nvPr/>
        </p:nvSpPr>
        <p:spPr bwMode="auto">
          <a:xfrm rot="-5400000">
            <a:off x="-1515268" y="1634331"/>
            <a:ext cx="3944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sz="4000" b="1" dirty="0" smtClean="0">
                <a:latin typeface="Arial" panose="020B0604020202020204" pitchFamily="34" charset="0"/>
                <a:cs typeface="Arial" panose="020B0604020202020204" pitchFamily="34" charset="0"/>
              </a:rPr>
              <a:t>A-</a:t>
            </a:r>
            <a:r>
              <a:rPr lang="en-US" altLang="vi-VN" sz="4000" b="1" dirty="0" err="1" smtClean="0">
                <a:latin typeface="Arial" panose="020B0604020202020204" pitchFamily="34" charset="0"/>
                <a:cs typeface="Arial" panose="020B0604020202020204" pitchFamily="34" charset="0"/>
              </a:rPr>
              <a:t>ghê</a:t>
            </a:r>
            <a:endParaRPr lang="en-US" altLang="vi-VN" sz="4000" b="1" dirty="0">
              <a:latin typeface="Arial" panose="020B0604020202020204" pitchFamily="34" charset="0"/>
              <a:cs typeface="Arial" panose="020B0604020202020204" pitchFamily="34" charset="0"/>
            </a:endParaRPr>
          </a:p>
        </p:txBody>
      </p:sp>
      <p:sp>
        <p:nvSpPr>
          <p:cNvPr id="143365" name="Text Box 6"/>
          <p:cNvSpPr txBox="1">
            <a:spLocks noChangeArrowheads="1"/>
          </p:cNvSpPr>
          <p:nvPr/>
        </p:nvSpPr>
        <p:spPr bwMode="auto">
          <a:xfrm>
            <a:off x="685800" y="5105400"/>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50000"/>
              </a:spcBef>
            </a:pPr>
            <a:r>
              <a:rPr lang="en-US" altLang="vi-VN" sz="3200" b="1" dirty="0" err="1" smtClean="0">
                <a:latin typeface="Arial" panose="020B0604020202020204" pitchFamily="34" charset="0"/>
                <a:cs typeface="Arial" panose="020B0604020202020204" pitchFamily="34" charset="0"/>
              </a:rPr>
              <a:t>Xây</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dựng</a:t>
            </a:r>
            <a:endParaRPr lang="en-US" altLang="vi-VN" sz="3200" b="1" dirty="0">
              <a:latin typeface="Arial" panose="020B0604020202020204" pitchFamily="34" charset="0"/>
              <a:cs typeface="Arial" panose="020B0604020202020204" pitchFamily="34" charset="0"/>
            </a:endParaRPr>
          </a:p>
        </p:txBody>
      </p:sp>
      <p:sp>
        <p:nvSpPr>
          <p:cNvPr id="143366" name="Line 11"/>
          <p:cNvSpPr>
            <a:spLocks noChangeShapeType="1"/>
          </p:cNvSpPr>
          <p:nvPr/>
        </p:nvSpPr>
        <p:spPr bwMode="auto">
          <a:xfrm flipV="1">
            <a:off x="4343400" y="5084763"/>
            <a:ext cx="12700" cy="7207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67" name="Line 12"/>
          <p:cNvSpPr>
            <a:spLocks noChangeShapeType="1"/>
          </p:cNvSpPr>
          <p:nvPr/>
        </p:nvSpPr>
        <p:spPr bwMode="auto">
          <a:xfrm flipH="1">
            <a:off x="6037263" y="1295400"/>
            <a:ext cx="820737"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68" name="Text Box 13"/>
          <p:cNvSpPr txBox="1">
            <a:spLocks noChangeArrowheads="1"/>
          </p:cNvSpPr>
          <p:nvPr/>
        </p:nvSpPr>
        <p:spPr bwMode="auto">
          <a:xfrm rot="-5400000">
            <a:off x="7356475" y="5229225"/>
            <a:ext cx="2171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sz="3200" b="1">
                <a:latin typeface="Arial" panose="020B0604020202020204" pitchFamily="34" charset="0"/>
                <a:cs typeface="Arial" panose="020B0604020202020204" pitchFamily="34" charset="0"/>
              </a:rPr>
              <a:t>520 BC</a:t>
            </a:r>
          </a:p>
        </p:txBody>
      </p:sp>
      <p:sp>
        <p:nvSpPr>
          <p:cNvPr id="143369" name="Line 14"/>
          <p:cNvSpPr>
            <a:spLocks noChangeShapeType="1"/>
          </p:cNvSpPr>
          <p:nvPr/>
        </p:nvSpPr>
        <p:spPr bwMode="auto">
          <a:xfrm>
            <a:off x="6905625" y="53340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0" name="Line 15"/>
          <p:cNvSpPr>
            <a:spLocks noChangeShapeType="1"/>
          </p:cNvSpPr>
          <p:nvPr/>
        </p:nvSpPr>
        <p:spPr bwMode="auto">
          <a:xfrm flipH="1">
            <a:off x="4360863" y="1295400"/>
            <a:ext cx="803275" cy="3654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1" name="Line 16"/>
          <p:cNvSpPr>
            <a:spLocks noChangeShapeType="1"/>
          </p:cNvSpPr>
          <p:nvPr/>
        </p:nvSpPr>
        <p:spPr bwMode="auto">
          <a:xfrm flipH="1">
            <a:off x="609600" y="1219200"/>
            <a:ext cx="838200" cy="3806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2" name="Line 17"/>
          <p:cNvSpPr>
            <a:spLocks noChangeShapeType="1"/>
          </p:cNvSpPr>
          <p:nvPr/>
        </p:nvSpPr>
        <p:spPr bwMode="auto">
          <a:xfrm flipH="1">
            <a:off x="2686050" y="1295400"/>
            <a:ext cx="820738"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3" name="Line 18"/>
          <p:cNvSpPr>
            <a:spLocks noChangeShapeType="1"/>
          </p:cNvSpPr>
          <p:nvPr/>
        </p:nvSpPr>
        <p:spPr bwMode="auto">
          <a:xfrm flipH="1">
            <a:off x="1862138" y="1371600"/>
            <a:ext cx="804862" cy="3654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4" name="Line 19"/>
          <p:cNvSpPr>
            <a:spLocks noChangeShapeType="1"/>
          </p:cNvSpPr>
          <p:nvPr/>
        </p:nvSpPr>
        <p:spPr bwMode="auto">
          <a:xfrm flipH="1">
            <a:off x="5273675" y="1295400"/>
            <a:ext cx="822325"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5" name="Line 20"/>
          <p:cNvSpPr>
            <a:spLocks noChangeShapeType="1"/>
          </p:cNvSpPr>
          <p:nvPr/>
        </p:nvSpPr>
        <p:spPr bwMode="auto">
          <a:xfrm flipH="1">
            <a:off x="7104063" y="1295400"/>
            <a:ext cx="820737"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6" name="Line 21"/>
          <p:cNvSpPr>
            <a:spLocks noChangeShapeType="1"/>
          </p:cNvSpPr>
          <p:nvPr/>
        </p:nvSpPr>
        <p:spPr bwMode="auto">
          <a:xfrm flipH="1">
            <a:off x="7772400" y="1219200"/>
            <a:ext cx="838200" cy="3806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7" name="Rectangle 22"/>
          <p:cNvSpPr>
            <a:spLocks noChangeArrowheads="1"/>
          </p:cNvSpPr>
          <p:nvPr/>
        </p:nvSpPr>
        <p:spPr bwMode="auto">
          <a:xfrm>
            <a:off x="609600" y="5867400"/>
            <a:ext cx="7172325" cy="5381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sz="2000">
              <a:latin typeface="Arial" panose="020B0604020202020204" pitchFamily="34" charset="0"/>
              <a:cs typeface="Arial" panose="020B0604020202020204" pitchFamily="34" charset="0"/>
            </a:endParaRPr>
          </a:p>
        </p:txBody>
      </p:sp>
      <p:sp>
        <p:nvSpPr>
          <p:cNvPr id="143378" name="Line 23"/>
          <p:cNvSpPr>
            <a:spLocks noChangeShapeType="1"/>
          </p:cNvSpPr>
          <p:nvPr/>
        </p:nvSpPr>
        <p:spPr bwMode="auto">
          <a:xfrm>
            <a:off x="3505200" y="53340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79" name="Text Box 24"/>
          <p:cNvSpPr txBox="1">
            <a:spLocks noChangeArrowheads="1"/>
          </p:cNvSpPr>
          <p:nvPr/>
        </p:nvSpPr>
        <p:spPr bwMode="auto">
          <a:xfrm>
            <a:off x="1600200" y="471488"/>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r>
              <a:rPr lang="en-US" altLang="vi-VN" sz="2000" b="1" dirty="0" err="1" smtClean="0">
                <a:latin typeface="Arial" panose="020B0604020202020204" pitchFamily="34" charset="0"/>
                <a:cs typeface="Arial" panose="020B0604020202020204" pitchFamily="34" charset="0"/>
              </a:rPr>
              <a:t>Cảnh</a:t>
            </a:r>
            <a:r>
              <a:rPr lang="en-US" altLang="vi-VN" sz="2000" b="1" dirty="0" smtClean="0">
                <a:latin typeface="Arial" panose="020B0604020202020204" pitchFamily="34" charset="0"/>
                <a:cs typeface="Arial" panose="020B0604020202020204" pitchFamily="34" charset="0"/>
              </a:rPr>
              <a:t> </a:t>
            </a:r>
            <a:r>
              <a:rPr lang="en-US" altLang="vi-VN" sz="2000" b="1" dirty="0" err="1" smtClean="0">
                <a:latin typeface="Arial" panose="020B0604020202020204" pitchFamily="34" charset="0"/>
                <a:cs typeface="Arial" panose="020B0604020202020204" pitchFamily="34" charset="0"/>
              </a:rPr>
              <a:t>cáo</a:t>
            </a:r>
            <a:r>
              <a:rPr lang="en-US" altLang="vi-VN" sz="2000" b="1" dirty="0" smtClean="0">
                <a:latin typeface="Arial" panose="020B0604020202020204" pitchFamily="34" charset="0"/>
                <a:cs typeface="Arial" panose="020B0604020202020204" pitchFamily="34" charset="0"/>
              </a:rPr>
              <a:t> </a:t>
            </a:r>
            <a:r>
              <a:rPr lang="en-US" altLang="vi-VN" sz="2000" b="1" dirty="0">
                <a:latin typeface="Arial" panose="020B0604020202020204" pitchFamily="34" charset="0"/>
                <a:cs typeface="Arial" panose="020B0604020202020204" pitchFamily="34" charset="0"/>
              </a:rPr>
              <a:t>1:1-15</a:t>
            </a:r>
          </a:p>
        </p:txBody>
      </p:sp>
      <p:sp>
        <p:nvSpPr>
          <p:cNvPr id="143380" name="Rectangle 25"/>
          <p:cNvSpPr>
            <a:spLocks noChangeArrowheads="1"/>
          </p:cNvSpPr>
          <p:nvPr/>
        </p:nvSpPr>
        <p:spPr bwMode="auto">
          <a:xfrm>
            <a:off x="1447800" y="533400"/>
            <a:ext cx="7162800" cy="762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20000"/>
              </a:spcBef>
              <a:buFontTx/>
              <a:buChar char="•"/>
            </a:pPr>
            <a:endParaRPr lang="en-US" altLang="vi-VN" sz="2000">
              <a:latin typeface="Arial" panose="020B0604020202020204" pitchFamily="34" charset="0"/>
              <a:cs typeface="Arial" panose="020B0604020202020204" pitchFamily="34" charset="0"/>
            </a:endParaRPr>
          </a:p>
        </p:txBody>
      </p:sp>
      <p:sp>
        <p:nvSpPr>
          <p:cNvPr id="143381" name="Line 26"/>
          <p:cNvSpPr>
            <a:spLocks noChangeShapeType="1"/>
          </p:cNvSpPr>
          <p:nvPr/>
        </p:nvSpPr>
        <p:spPr bwMode="auto">
          <a:xfrm flipH="1">
            <a:off x="3581400" y="1295400"/>
            <a:ext cx="820738"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82" name="Line 27"/>
          <p:cNvSpPr>
            <a:spLocks noChangeShapeType="1"/>
          </p:cNvSpPr>
          <p:nvPr/>
        </p:nvSpPr>
        <p:spPr bwMode="auto">
          <a:xfrm>
            <a:off x="5181600" y="53340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383" name="Rectangle 28"/>
          <p:cNvSpPr>
            <a:spLocks noChangeArrowheads="1"/>
          </p:cNvSpPr>
          <p:nvPr/>
        </p:nvSpPr>
        <p:spPr bwMode="auto">
          <a:xfrm>
            <a:off x="609600" y="5029200"/>
            <a:ext cx="7162800" cy="838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sz="2000">
              <a:latin typeface="Arial" panose="020B0604020202020204" pitchFamily="34" charset="0"/>
              <a:cs typeface="Arial" panose="020B0604020202020204" pitchFamily="34" charset="0"/>
            </a:endParaRPr>
          </a:p>
        </p:txBody>
      </p:sp>
      <p:sp>
        <p:nvSpPr>
          <p:cNvPr id="143384" name="Text Box 29"/>
          <p:cNvSpPr txBox="1">
            <a:spLocks noChangeArrowheads="1"/>
          </p:cNvSpPr>
          <p:nvPr/>
        </p:nvSpPr>
        <p:spPr bwMode="auto">
          <a:xfrm>
            <a:off x="685800" y="586740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spcBef>
                <a:spcPct val="50000"/>
              </a:spcBef>
            </a:pPr>
            <a:r>
              <a:rPr lang="en-US" altLang="vi-VN" sz="2800" b="1" dirty="0" err="1" smtClean="0">
                <a:latin typeface="Arial" panose="020B0604020202020204" pitchFamily="34" charset="0"/>
                <a:cs typeface="Arial" panose="020B0604020202020204" pitchFamily="34" charset="0"/>
              </a:rPr>
              <a:t>Những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điều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ưu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tiên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trước</a:t>
            </a:r>
            <a:endParaRPr lang="en-US" altLang="vi-VN" sz="2800" b="1" dirty="0">
              <a:latin typeface="Arial" panose="020B0604020202020204" pitchFamily="34" charset="0"/>
              <a:cs typeface="Arial" panose="020B0604020202020204" pitchFamily="34" charset="0"/>
            </a:endParaRPr>
          </a:p>
        </p:txBody>
      </p:sp>
      <p:sp>
        <p:nvSpPr>
          <p:cNvPr id="30" name="Title 29"/>
          <p:cNvSpPr>
            <a:spLocks noGrp="1"/>
          </p:cNvSpPr>
          <p:nvPr>
            <p:ph type="title" idx="4294967295"/>
          </p:nvPr>
        </p:nvSpPr>
        <p:spPr>
          <a:xfrm>
            <a:off x="1066800" y="-76200"/>
            <a:ext cx="7772400" cy="609600"/>
          </a:xfrm>
        </p:spPr>
        <p:txBody>
          <a:bodyPr/>
          <a:lstStyle/>
          <a:p>
            <a:r>
              <a:rPr lang="en-US" altLang="vi-VN" sz="3600" dirty="0" err="1" smtClean="0">
                <a:ea typeface="ＭＳ Ｐゴシック" charset="-128"/>
                <a:cs typeface="Arial" panose="020B0604020202020204" pitchFamily="34" charset="0"/>
              </a:rPr>
              <a:t>Họ</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bắt</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đầu</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tái</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xây</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dựng</a:t>
            </a:r>
            <a:r>
              <a:rPr lang="en-US" altLang="vi-VN" sz="3600" dirty="0" smtClean="0">
                <a:ea typeface="ＭＳ Ｐゴシック" charset="-128"/>
                <a:cs typeface="Arial" panose="020B0604020202020204" pitchFamily="34" charset="0"/>
              </a:rPr>
              <a: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sp>
        <p:nvSpPr>
          <p:cNvPr id="150531" name="Text Box 1027"/>
          <p:cNvSpPr txBox="1">
            <a:spLocks noChangeArrowheads="1"/>
          </p:cNvSpPr>
          <p:nvPr/>
        </p:nvSpPr>
        <p:spPr bwMode="auto">
          <a:xfrm>
            <a:off x="4724400" y="6202363"/>
            <a:ext cx="41910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200" b="1" dirty="0" smtClean="0">
                <a:latin typeface="Arial"/>
                <a:ea typeface="+mn-ea"/>
                <a:cs typeface="Arial"/>
              </a:rPr>
              <a:t>E-</a:t>
            </a:r>
            <a:r>
              <a:rPr lang="en-US" sz="3200" b="1" dirty="0" err="1" smtClean="0">
                <a:latin typeface="Arial"/>
                <a:ea typeface="+mn-ea"/>
                <a:cs typeface="Arial"/>
              </a:rPr>
              <a:t>xơ</a:t>
            </a:r>
            <a:r>
              <a:rPr lang="en-US" sz="3200" b="1" dirty="0" smtClean="0">
                <a:latin typeface="Arial"/>
                <a:ea typeface="+mn-ea"/>
                <a:cs typeface="Arial"/>
              </a:rPr>
              <a:t>-</a:t>
            </a:r>
            <a:r>
              <a:rPr lang="en-US" sz="3200" b="1" dirty="0" err="1" smtClean="0">
                <a:latin typeface="Arial"/>
                <a:ea typeface="+mn-ea"/>
                <a:cs typeface="Arial"/>
              </a:rPr>
              <a:t>ra</a:t>
            </a:r>
            <a:r>
              <a:rPr lang="en-US" sz="3200" b="1" dirty="0" smtClean="0">
                <a:latin typeface="Arial"/>
                <a:ea typeface="+mn-ea"/>
                <a:cs typeface="Arial"/>
              </a:rPr>
              <a:t> 5:1-2</a:t>
            </a:r>
            <a:endParaRPr lang="en-US" sz="3200" b="1" dirty="0">
              <a:latin typeface="Arial"/>
              <a:ea typeface="+mn-ea"/>
              <a:cs typeface="Arial"/>
            </a:endParaRPr>
          </a:p>
        </p:txBody>
      </p:sp>
      <p:sp>
        <p:nvSpPr>
          <p:cNvPr id="150532" name="Text Box 1028"/>
          <p:cNvSpPr txBox="1">
            <a:spLocks noChangeArrowheads="1"/>
          </p:cNvSpPr>
          <p:nvPr/>
        </p:nvSpPr>
        <p:spPr bwMode="auto">
          <a:xfrm>
            <a:off x="251520" y="1568981"/>
            <a:ext cx="8435280" cy="452431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pPr>
            <a:r>
              <a:rPr lang="vi-VN" altLang="vi-VN" sz="3200" b="1" i="1" dirty="0">
                <a:latin typeface="Arial" panose="020B0604020202020204" pitchFamily="34" charset="0"/>
                <a:cs typeface="Arial" panose="020B0604020202020204" pitchFamily="34" charset="0"/>
              </a:rPr>
              <a:t>Vả, tiên tri A-ghê và tiên tri Xa-cha-ri, con của Y-đô, nhân danh Đức Chúa Trời của Y-sơ-ra-ên nói tiên tri cho các người Giu-đa tại xứ Giu-đa và ở tại Giê-ru-sa-lem</a:t>
            </a:r>
            <a:r>
              <a:rPr lang="vi-VN" altLang="vi-VN" sz="3200" b="1" i="1" dirty="0" smtClean="0">
                <a:latin typeface="Arial" panose="020B0604020202020204" pitchFamily="34" charset="0"/>
                <a:cs typeface="Arial" panose="020B0604020202020204" pitchFamily="34" charset="0"/>
              </a:rPr>
              <a:t>. </a:t>
            </a:r>
            <a:r>
              <a:rPr lang="vi-VN" altLang="vi-VN" sz="3200" b="1" i="1" dirty="0">
                <a:latin typeface="Arial" panose="020B0604020202020204" pitchFamily="34" charset="0"/>
                <a:cs typeface="Arial" panose="020B0604020202020204" pitchFamily="34" charset="0"/>
              </a:rPr>
              <a:t>Xô-rô-ba-bên,con trai của Sa-anh-thi-ên, và Giê-sua, con trai của Giô-xa-đác, bèn chỗi dậy,khởi cất đền Đức Chúa Trời tại Giê-ru-sa-lem, có các tiên tri của Đức Chúa Trời giúp </a:t>
            </a:r>
            <a:r>
              <a:rPr lang="vi-VN" altLang="vi-VN" sz="3200" b="1" i="1" dirty="0" smtClean="0">
                <a:latin typeface="Arial" panose="020B0604020202020204" pitchFamily="34" charset="0"/>
                <a:cs typeface="Arial" panose="020B0604020202020204" pitchFamily="34" charset="0"/>
              </a:rPr>
              <a:t>đỡ.</a:t>
            </a:r>
            <a:endParaRPr lang="en-US" altLang="vi-VN" sz="3200" b="1" i="1" dirty="0">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685800" y="152400"/>
            <a:ext cx="7772400" cy="1143000"/>
          </a:xfrm>
        </p:spPr>
        <p:txBody>
          <a:bodyPr/>
          <a:lstStyle/>
          <a:p>
            <a:r>
              <a:rPr lang="en-US" altLang="vi-VN" sz="4000" dirty="0" err="1" smtClean="0">
                <a:ea typeface="ＭＳ Ｐゴシック" charset="-128"/>
                <a:cs typeface="Arial" panose="020B0604020202020204" pitchFamily="34" charset="0"/>
              </a:rPr>
              <a:t>Sự</a:t>
            </a:r>
            <a:r>
              <a:rPr lang="en-US" altLang="vi-VN" sz="4000" dirty="0" smtClean="0">
                <a:ea typeface="ＭＳ Ｐゴシック" charset="-128"/>
                <a:cs typeface="Arial" panose="020B0604020202020204" pitchFamily="34" charset="0"/>
              </a:rPr>
              <a:t> song </a:t>
            </a:r>
            <a:r>
              <a:rPr lang="en-US" altLang="vi-VN" sz="4000" dirty="0" err="1" smtClean="0">
                <a:ea typeface="ＭＳ Ｐゴシック" charset="-128"/>
                <a:cs typeface="Arial" panose="020B0604020202020204" pitchFamily="34" charset="0"/>
              </a:rPr>
              <a:t>song</a:t>
            </a:r>
            <a:r>
              <a:rPr lang="en-US" altLang="vi-VN" sz="4000" dirty="0" smtClean="0">
                <a:ea typeface="ＭＳ Ｐゴシック" charset="-128"/>
                <a:cs typeface="Arial" panose="020B0604020202020204" pitchFamily="34" charset="0"/>
              </a:rPr>
              <a:t> </a:t>
            </a:r>
            <a:r>
              <a:rPr lang="en-US" altLang="vi-VN" sz="4000" dirty="0" err="1" smtClean="0">
                <a:ea typeface="ＭＳ Ｐゴシック" charset="-128"/>
                <a:cs typeface="Arial" panose="020B0604020202020204" pitchFamily="34" charset="0"/>
              </a:rPr>
              <a:t>về</a:t>
            </a:r>
            <a:r>
              <a:rPr lang="en-US" altLang="vi-VN" sz="4000" dirty="0" smtClean="0">
                <a:ea typeface="ＭＳ Ｐゴシック" charset="-128"/>
                <a:cs typeface="Arial" panose="020B0604020202020204" pitchFamily="34" charset="0"/>
              </a:rPr>
              <a:t> </a:t>
            </a:r>
            <a:r>
              <a:rPr lang="en-US" altLang="vi-VN" sz="4000" dirty="0" err="1" smtClean="0">
                <a:ea typeface="ＭＳ Ｐゴシック" charset="-128"/>
                <a:cs typeface="Arial" panose="020B0604020202020204" pitchFamily="34" charset="0"/>
              </a:rPr>
              <a:t>lịch</a:t>
            </a:r>
            <a:r>
              <a:rPr lang="en-US" altLang="vi-VN" sz="4000" dirty="0" smtClean="0">
                <a:ea typeface="ＭＳ Ｐゴシック" charset="-128"/>
                <a:cs typeface="Arial" panose="020B0604020202020204" pitchFamily="34" charset="0"/>
              </a:rPr>
              <a:t> </a:t>
            </a:r>
            <a:r>
              <a:rPr lang="en-US" altLang="vi-VN" sz="4000" dirty="0" err="1" smtClean="0">
                <a:ea typeface="ＭＳ Ｐゴシック" charset="-128"/>
                <a:cs typeface="Arial" panose="020B0604020202020204" pitchFamily="34" charset="0"/>
              </a:rPr>
              <a:t>sử</a:t>
            </a:r>
            <a:r>
              <a:rPr lang="en-US" altLang="vi-VN" sz="4000" dirty="0" smtClean="0">
                <a:ea typeface="ＭＳ Ｐゴシック" charset="-128"/>
                <a:cs typeface="Arial" panose="020B0604020202020204" pitchFamily="34" charset="0"/>
              </a:rPr>
              <a:t> </a:t>
            </a:r>
            <a:r>
              <a:rPr lang="en-US" altLang="vi-VN" sz="4000" dirty="0" err="1" smtClean="0">
                <a:ea typeface="ＭＳ Ｐゴシック" charset="-128"/>
                <a:cs typeface="Arial" panose="020B0604020202020204" pitchFamily="34" charset="0"/>
              </a:rPr>
              <a:t>trong</a:t>
            </a:r>
            <a:r>
              <a:rPr lang="en-US" altLang="vi-VN" sz="4000" dirty="0" smtClean="0">
                <a:ea typeface="ＭＳ Ｐゴシック" charset="-128"/>
                <a:cs typeface="Arial" panose="020B0604020202020204" pitchFamily="34" charset="0"/>
              </a:rPr>
              <a:t> </a:t>
            </a:r>
            <a:r>
              <a:rPr lang="en-US" altLang="vi-VN" sz="4000" dirty="0" err="1" smtClean="0">
                <a:ea typeface="ＭＳ Ｐゴシック" charset="-128"/>
                <a:cs typeface="Arial" panose="020B0604020202020204" pitchFamily="34" charset="0"/>
              </a:rPr>
              <a:t>sách</a:t>
            </a:r>
            <a:r>
              <a:rPr lang="en-US" altLang="vi-VN" sz="4000" dirty="0" smtClean="0">
                <a:ea typeface="ＭＳ Ｐゴシック" charset="-128"/>
                <a:cs typeface="Arial" panose="020B0604020202020204" pitchFamily="34" charset="0"/>
              </a:rPr>
              <a:t> E-</a:t>
            </a:r>
            <a:r>
              <a:rPr lang="en-US" altLang="vi-VN" sz="4000" dirty="0" err="1" smtClean="0">
                <a:ea typeface="ＭＳ Ｐゴシック" charset="-128"/>
                <a:cs typeface="Arial" panose="020B0604020202020204" pitchFamily="34" charset="0"/>
              </a:rPr>
              <a:t>xơ</a:t>
            </a:r>
            <a:r>
              <a:rPr lang="en-US" altLang="vi-VN" sz="4000" dirty="0" smtClean="0">
                <a:ea typeface="ＭＳ Ｐゴシック" charset="-128"/>
                <a:cs typeface="Arial" panose="020B0604020202020204" pitchFamily="34" charset="0"/>
              </a:rPr>
              <a:t>-</a:t>
            </a:r>
            <a:r>
              <a:rPr lang="en-US" altLang="vi-VN" sz="4000" dirty="0" err="1" smtClean="0">
                <a:ea typeface="ＭＳ Ｐゴシック" charset="-128"/>
                <a:cs typeface="Arial" panose="020B0604020202020204" pitchFamily="34" charset="0"/>
              </a:rPr>
              <a:t>ra</a:t>
            </a:r>
            <a:endParaRPr lang="en-US" altLang="vi-VN" sz="4000" dirty="0" smtClean="0">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grpSp>
        <p:nvGrpSpPr>
          <p:cNvPr id="145410" name="Group 1028"/>
          <p:cNvGrpSpPr>
            <a:grpSpLocks/>
          </p:cNvGrpSpPr>
          <p:nvPr/>
        </p:nvGrpSpPr>
        <p:grpSpPr bwMode="auto">
          <a:xfrm>
            <a:off x="609600" y="4235450"/>
            <a:ext cx="8153400" cy="1484313"/>
            <a:chOff x="432" y="1948"/>
            <a:chExt cx="5136" cy="935"/>
          </a:xfrm>
        </p:grpSpPr>
        <p:sp>
          <p:nvSpPr>
            <p:cNvPr id="165893" name="Line 1029"/>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5894" name="Text Box 1030"/>
            <p:cNvSpPr txBox="1">
              <a:spLocks noChangeArrowheads="1"/>
            </p:cNvSpPr>
            <p:nvPr/>
          </p:nvSpPr>
          <p:spPr bwMode="auto">
            <a:xfrm>
              <a:off x="4464" y="2476"/>
              <a:ext cx="732"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T12</a:t>
              </a:r>
              <a:endParaRPr lang="en-US" sz="3600" b="1" dirty="0">
                <a:latin typeface="Arial"/>
                <a:ea typeface="+mn-ea"/>
                <a:cs typeface="Arial"/>
              </a:endParaRPr>
            </a:p>
          </p:txBody>
        </p:sp>
        <p:sp>
          <p:nvSpPr>
            <p:cNvPr id="165895" name="Line 1031"/>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5896" name="Text Box 1032"/>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T9</a:t>
              </a:r>
              <a:endParaRPr lang="en-US" sz="3600" b="1" dirty="0">
                <a:latin typeface="Arial"/>
                <a:ea typeface="+mn-ea"/>
                <a:cs typeface="Arial"/>
              </a:endParaRPr>
            </a:p>
          </p:txBody>
        </p:sp>
        <p:sp>
          <p:nvSpPr>
            <p:cNvPr id="165897" name="Line 1033"/>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5898" name="Text Box 1034"/>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T10</a:t>
              </a:r>
              <a:endParaRPr lang="en-US" sz="3600" b="1" dirty="0">
                <a:latin typeface="Arial"/>
                <a:ea typeface="+mn-ea"/>
                <a:cs typeface="Arial"/>
              </a:endParaRPr>
            </a:p>
          </p:txBody>
        </p:sp>
        <p:sp>
          <p:nvSpPr>
            <p:cNvPr id="165899" name="Line 1035"/>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5900" name="Text Box 1036"/>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T11</a:t>
              </a:r>
              <a:endParaRPr lang="en-US" sz="3600" b="1" dirty="0">
                <a:latin typeface="Arial"/>
                <a:ea typeface="+mn-ea"/>
                <a:cs typeface="Arial"/>
              </a:endParaRPr>
            </a:p>
          </p:txBody>
        </p:sp>
        <p:sp>
          <p:nvSpPr>
            <p:cNvPr id="165901" name="Line 1037"/>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5902" name="Text Box 1038"/>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T8</a:t>
              </a:r>
              <a:endParaRPr lang="en-US" sz="3600" b="1" dirty="0">
                <a:latin typeface="Arial"/>
                <a:ea typeface="+mn-ea"/>
                <a:cs typeface="Arial"/>
              </a:endParaRPr>
            </a:p>
          </p:txBody>
        </p:sp>
        <p:sp>
          <p:nvSpPr>
            <p:cNvPr id="165903" name="Line 1039"/>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5904" name="Line 1040"/>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5905" name="AutoShape 1041"/>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5906" name="Text Box 1042"/>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1:2</a:t>
            </a:r>
          </a:p>
        </p:txBody>
      </p:sp>
      <p:sp>
        <p:nvSpPr>
          <p:cNvPr id="165909" name="Text Box 1045"/>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5910" name="AutoShape 1046"/>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5913" name="Text Box 1049"/>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2" name="Title 21"/>
          <p:cNvSpPr>
            <a:spLocks noGrp="1"/>
          </p:cNvSpPr>
          <p:nvPr>
            <p:ph type="title" idx="4294967295"/>
          </p:nvPr>
        </p:nvSpPr>
        <p:spPr/>
        <p:txBody>
          <a:bodyPr/>
          <a:lstStyle/>
          <a:p>
            <a:pPr>
              <a:defRPr/>
            </a:pPr>
            <a:r>
              <a:rPr lang="en-US" sz="4800" dirty="0" err="1" smtClean="0">
                <a:solidFill>
                  <a:schemeClr val="tx1"/>
                </a:solidFill>
                <a:ea typeface="ＭＳ Ｐゴシック" charset="0"/>
                <a:cs typeface="Arial"/>
              </a:rPr>
              <a:t>Ngày</a:t>
            </a:r>
            <a:r>
              <a:rPr lang="en-US" sz="4800" dirty="0" smtClean="0">
                <a:solidFill>
                  <a:schemeClr val="tx1"/>
                </a:solidFill>
                <a:ea typeface="ＭＳ Ｐゴシック" charset="0"/>
                <a:cs typeface="Arial"/>
              </a:rPr>
              <a:t> </a:t>
            </a:r>
            <a:r>
              <a:rPr lang="en-US" sz="4800" dirty="0" err="1" smtClean="0">
                <a:solidFill>
                  <a:schemeClr val="tx1"/>
                </a:solidFill>
                <a:ea typeface="ＭＳ Ｐゴシック" charset="0"/>
                <a:cs typeface="Arial"/>
              </a:rPr>
              <a:t>trong</a:t>
            </a:r>
            <a:r>
              <a:rPr lang="en-US" sz="4800" dirty="0" smtClean="0">
                <a:solidFill>
                  <a:schemeClr val="tx1"/>
                </a:solidFill>
                <a:ea typeface="ＭＳ Ｐゴシック" charset="0"/>
                <a:cs typeface="Arial"/>
              </a:rPr>
              <a:t> </a:t>
            </a:r>
            <a:r>
              <a:rPr lang="en-US" sz="4800" dirty="0" err="1" smtClean="0">
                <a:solidFill>
                  <a:schemeClr val="tx1"/>
                </a:solidFill>
                <a:ea typeface="ＭＳ Ｐゴシック" charset="0"/>
                <a:cs typeface="Arial"/>
              </a:rPr>
              <a:t>sách</a:t>
            </a:r>
            <a:r>
              <a:rPr lang="en-US" sz="4800" dirty="0" smtClean="0">
                <a:solidFill>
                  <a:schemeClr val="tx1"/>
                </a:solidFill>
                <a:ea typeface="ＭＳ Ｐゴシック" charset="0"/>
                <a:cs typeface="Arial"/>
              </a:rPr>
              <a:t> A-</a:t>
            </a:r>
            <a:r>
              <a:rPr lang="en-US" sz="4800" dirty="0" err="1" smtClean="0">
                <a:solidFill>
                  <a:schemeClr val="tx1"/>
                </a:solidFill>
                <a:ea typeface="ＭＳ Ｐゴシック" charset="0"/>
                <a:cs typeface="Arial"/>
              </a:rPr>
              <a:t>ghê</a:t>
            </a:r>
            <a:endParaRPr lang="en-US" dirty="0">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chemeClr val="accent3"/>
              </a:solidFill>
              <a:latin typeface="Times New Roman" charset="0"/>
              <a:ea typeface="ＭＳ Ｐゴシック" charset="0"/>
              <a:cs typeface="ＭＳ Ｐゴシック" charset="0"/>
            </a:endParaRPr>
          </a:p>
        </p:txBody>
      </p:sp>
      <p:pic>
        <p:nvPicPr>
          <p:cNvPr id="146434" name="Picture 3" descr="1STT"/>
          <p:cNvPicPr>
            <a:picLocks noChangeAspect="1" noChangeArrowheads="1"/>
          </p:cNvPicPr>
          <p:nvPr/>
        </p:nvPicPr>
        <p:blipFill>
          <a:blip r:embed="rId2">
            <a:extLst>
              <a:ext uri="{28A0092B-C50C-407E-A947-70E740481C1C}">
                <a14:useLocalDpi xmlns:a14="http://schemas.microsoft.com/office/drawing/2010/main" val="0"/>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sp>
        <p:nvSpPr>
          <p:cNvPr id="146439"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z="4000" dirty="0" err="1" smtClean="0">
                <a:solidFill>
                  <a:schemeClr val="bg2"/>
                </a:solidFill>
                <a:effectLst/>
                <a:ea typeface="ＭＳ Ｐゴシック" charset="-128"/>
                <a:cs typeface="Arial" panose="020B0604020202020204" pitchFamily="34" charset="0"/>
              </a:rPr>
              <a:t>Đền</a:t>
            </a:r>
            <a:r>
              <a:rPr lang="en-US" altLang="vi-VN" sz="4000" dirty="0" smtClean="0">
                <a:solidFill>
                  <a:schemeClr val="bg2"/>
                </a:solidFill>
                <a:effectLst/>
                <a:ea typeface="ＭＳ Ｐゴシック" charset="-128"/>
                <a:cs typeface="Arial" panose="020B0604020202020204" pitchFamily="34" charset="0"/>
              </a:rPr>
              <a:t> </a:t>
            </a:r>
            <a:r>
              <a:rPr lang="en-US" altLang="vi-VN" sz="4000" dirty="0" err="1" smtClean="0">
                <a:solidFill>
                  <a:schemeClr val="bg2"/>
                </a:solidFill>
                <a:effectLst/>
                <a:ea typeface="ＭＳ Ｐゴシック" charset="-128"/>
                <a:cs typeface="Arial" panose="020B0604020202020204" pitchFamily="34" charset="0"/>
              </a:rPr>
              <a:t>thờ</a:t>
            </a:r>
            <a:r>
              <a:rPr lang="en-US" altLang="vi-VN" sz="4000" dirty="0" smtClean="0">
                <a:solidFill>
                  <a:schemeClr val="bg2"/>
                </a:solidFill>
                <a:effectLst/>
                <a:ea typeface="ＭＳ Ｐゴシック" charset="-128"/>
                <a:cs typeface="Arial" panose="020B0604020202020204" pitchFamily="34" charset="0"/>
              </a:rPr>
              <a:t> </a:t>
            </a:r>
            <a:r>
              <a:rPr lang="en-US" altLang="vi-VN" sz="4000" dirty="0" err="1" smtClean="0">
                <a:solidFill>
                  <a:schemeClr val="bg2"/>
                </a:solidFill>
                <a:effectLst/>
                <a:ea typeface="ＭＳ Ｐゴシック" charset="-128"/>
                <a:cs typeface="Arial" panose="020B0604020202020204" pitchFamily="34" charset="0"/>
              </a:rPr>
              <a:t>thứ</a:t>
            </a:r>
            <a:r>
              <a:rPr lang="en-US" altLang="vi-VN" sz="4000" dirty="0" smtClean="0">
                <a:solidFill>
                  <a:schemeClr val="bg2"/>
                </a:solidFill>
                <a:effectLst/>
                <a:ea typeface="ＭＳ Ｐゴシック" charset="-128"/>
                <a:cs typeface="Arial" panose="020B0604020202020204" pitchFamily="34" charset="0"/>
              </a:rPr>
              <a:t> 2 – </a:t>
            </a:r>
            <a:r>
              <a:rPr lang="en-US" altLang="vi-VN" sz="4000" dirty="0" err="1" smtClean="0">
                <a:solidFill>
                  <a:schemeClr val="bg2"/>
                </a:solidFill>
                <a:effectLst/>
                <a:ea typeface="ＭＳ Ｐゴシック" charset="-128"/>
                <a:cs typeface="Arial" panose="020B0604020202020204" pitchFamily="34" charset="0"/>
              </a:rPr>
              <a:t>Giê-ru-ba-bên</a:t>
            </a:r>
            <a:endParaRPr lang="en-US" altLang="vi-VN" sz="4800" dirty="0" smtClean="0">
              <a:effectLst/>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p>
        </p:txBody>
      </p:sp>
      <p:pic>
        <p:nvPicPr>
          <p:cNvPr id="147458" name="Picture 3" descr="002"/>
          <p:cNvPicPr>
            <a:picLocks noChangeAspect="1" noChangeArrowheads="1"/>
          </p:cNvPicPr>
          <p:nvPr/>
        </p:nvPicPr>
        <p:blipFill>
          <a:blip r:embed="rId3">
            <a:extLst>
              <a:ext uri="{28A0092B-C50C-407E-A947-70E740481C1C}">
                <a14:useLocalDpi xmlns:a14="http://schemas.microsoft.com/office/drawing/2010/main" val="0"/>
              </a:ext>
            </a:extLst>
          </a:blip>
          <a:srcRect l="3444" t="7942" r="3444" b="3558"/>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en-US" dirty="0" err="1" smtClean="0">
                <a:solidFill>
                  <a:schemeClr val="tx1"/>
                </a:solidFill>
                <a:ea typeface="ＭＳ Ｐゴシック" charset="0"/>
                <a:cs typeface="Arial" charset="0"/>
              </a:rPr>
              <a:t>Đền</a:t>
            </a:r>
            <a:r>
              <a:rPr lang="en-US" dirty="0" smtClean="0">
                <a:solidFill>
                  <a:schemeClr val="tx1"/>
                </a:solidFill>
                <a:ea typeface="ＭＳ Ｐゴシック" charset="0"/>
                <a:cs typeface="Arial" charset="0"/>
              </a:rPr>
              <a:t> </a:t>
            </a:r>
            <a:r>
              <a:rPr lang="en-US" dirty="0" err="1" smtClean="0">
                <a:solidFill>
                  <a:schemeClr val="tx1"/>
                </a:solidFill>
                <a:ea typeface="ＭＳ Ｐゴシック" charset="0"/>
                <a:cs typeface="Arial" charset="0"/>
              </a:rPr>
              <a:t>thờ</a:t>
            </a:r>
            <a:r>
              <a:rPr lang="en-US" dirty="0" smtClean="0">
                <a:solidFill>
                  <a:schemeClr val="tx1"/>
                </a:solidFill>
                <a:ea typeface="ＭＳ Ｐゴシック" charset="0"/>
                <a:cs typeface="Arial" charset="0"/>
              </a:rPr>
              <a:t> </a:t>
            </a:r>
            <a:r>
              <a:rPr lang="en-US" dirty="0" err="1" smtClean="0">
                <a:solidFill>
                  <a:schemeClr val="tx1"/>
                </a:solidFill>
                <a:ea typeface="ＭＳ Ｐゴシック" charset="0"/>
                <a:cs typeface="Arial" charset="0"/>
              </a:rPr>
              <a:t>thứ</a:t>
            </a:r>
            <a:r>
              <a:rPr lang="en-US" dirty="0" smtClean="0">
                <a:solidFill>
                  <a:schemeClr val="tx1"/>
                </a:solidFill>
                <a:ea typeface="ＭＳ Ｐゴシック" charset="0"/>
                <a:cs typeface="Arial" charset="0"/>
              </a:rPr>
              <a:t> 2 – </a:t>
            </a:r>
            <a:r>
              <a:rPr lang="en-US" dirty="0" err="1" smtClean="0">
                <a:solidFill>
                  <a:schemeClr val="tx1"/>
                </a:solidFill>
                <a:ea typeface="ＭＳ Ｐゴシック" charset="0"/>
                <a:cs typeface="Arial" charset="0"/>
              </a:rPr>
              <a:t>Hê-rốt</a:t>
            </a:r>
            <a:endParaRPr lang="en-US" sz="5400" dirty="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1382204"/>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a:t>
            </a:r>
            <a:r>
              <a:rPr lang="en-US" sz="4000" b="1" dirty="0" err="1" smtClean="0">
                <a:solidFill>
                  <a:srgbClr val="FFFFFF"/>
                </a:solidFill>
                <a:effectLst>
                  <a:glow rad="127000">
                    <a:srgbClr val="000000"/>
                  </a:glow>
                </a:effectLst>
                <a:latin typeface="Arial" charset="0"/>
              </a:rPr>
              <a:t>ghê</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2060848"/>
            <a:ext cx="8336595" cy="376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Judah must get right priorities (1:9) for blessing in the Messiah’s kingdom</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694668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grpSp>
        <p:nvGrpSpPr>
          <p:cNvPr id="148482" name="Group 4"/>
          <p:cNvGrpSpPr>
            <a:grpSpLocks/>
          </p:cNvGrpSpPr>
          <p:nvPr/>
        </p:nvGrpSpPr>
        <p:grpSpPr bwMode="auto">
          <a:xfrm>
            <a:off x="609600" y="4235450"/>
            <a:ext cx="8153400" cy="1484313"/>
            <a:chOff x="432" y="1948"/>
            <a:chExt cx="5136" cy="935"/>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2" name="Text Box 6"/>
            <p:cNvSpPr txBox="1">
              <a:spLocks noChangeArrowheads="1"/>
            </p:cNvSpPr>
            <p:nvPr/>
          </p:nvSpPr>
          <p:spPr bwMode="auto">
            <a:xfrm>
              <a:off x="4464" y="2476"/>
              <a:ext cx="823"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T12</a:t>
              </a:r>
              <a:endParaRPr lang="en-US" sz="3600" b="1" dirty="0">
                <a:latin typeface="Arial"/>
                <a:ea typeface="+mn-ea"/>
                <a:cs typeface="Arial"/>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4"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T9</a:t>
              </a:r>
              <a:endParaRPr lang="en-US" sz="3600" b="1" dirty="0">
                <a:latin typeface="Arial"/>
                <a:ea typeface="+mn-ea"/>
                <a:cs typeface="Arial"/>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6"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T10</a:t>
              </a:r>
              <a:endParaRPr lang="en-US" sz="3600" b="1" dirty="0">
                <a:latin typeface="Arial"/>
                <a:ea typeface="+mn-ea"/>
                <a:cs typeface="Arial"/>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8"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smtClean="0">
                  <a:latin typeface="Arial"/>
                  <a:ea typeface="+mn-ea"/>
                  <a:cs typeface="Arial"/>
                </a:rPr>
                <a:t>T11</a:t>
              </a:r>
              <a:endParaRPr lang="en-US" sz="3600" b="1" dirty="0">
                <a:latin typeface="Arial"/>
                <a:ea typeface="+mn-ea"/>
                <a:cs typeface="Arial"/>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0"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 </a:t>
              </a:r>
              <a:r>
                <a:rPr lang="en-US" sz="3600" b="1" dirty="0" smtClean="0">
                  <a:latin typeface="Arial"/>
                  <a:ea typeface="+mn-ea"/>
                  <a:cs typeface="Arial"/>
                </a:rPr>
                <a:t>T8</a:t>
              </a:r>
              <a:endParaRPr lang="en-US" sz="3600" b="1" dirty="0">
                <a:latin typeface="Arial"/>
                <a:ea typeface="+mn-ea"/>
                <a:cs typeface="Arial"/>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4"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1:2</a:t>
            </a: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6"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10/17</a:t>
            </a:r>
          </a:p>
          <a:p>
            <a:pPr algn="ctr">
              <a:defRPr/>
            </a:pPr>
            <a:r>
              <a:rPr lang="en-US" sz="3200" b="1">
                <a:latin typeface="Arial"/>
                <a:ea typeface="+mn-ea"/>
                <a:cs typeface="Arial"/>
              </a:rPr>
              <a:t>2:1</a:t>
            </a:r>
          </a:p>
        </p:txBody>
      </p:sp>
      <p:sp>
        <p:nvSpPr>
          <p:cNvPr id="167957"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9" name="Text Box 23"/>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4" name="Title 23"/>
          <p:cNvSpPr>
            <a:spLocks noGrp="1"/>
          </p:cNvSpPr>
          <p:nvPr>
            <p:ph type="title" idx="4294967295"/>
          </p:nvPr>
        </p:nvSpPr>
        <p:spPr/>
        <p:txBody>
          <a:bodyPr/>
          <a:lstStyle/>
          <a:p>
            <a:pPr>
              <a:defRPr/>
            </a:pPr>
            <a:r>
              <a:rPr lang="en-US" sz="4800" dirty="0" err="1" smtClean="0">
                <a:solidFill>
                  <a:schemeClr val="tx1"/>
                </a:solidFill>
                <a:ea typeface="ＭＳ Ｐゴシック" charset="0"/>
                <a:cs typeface="Arial"/>
              </a:rPr>
              <a:t>Ngày</a:t>
            </a:r>
            <a:r>
              <a:rPr lang="en-US" sz="4800" dirty="0" smtClean="0">
                <a:solidFill>
                  <a:schemeClr val="tx1"/>
                </a:solidFill>
                <a:ea typeface="ＭＳ Ｐゴシック" charset="0"/>
                <a:cs typeface="Arial"/>
              </a:rPr>
              <a:t> </a:t>
            </a:r>
            <a:r>
              <a:rPr lang="en-US" sz="4800" dirty="0" err="1" smtClean="0">
                <a:solidFill>
                  <a:schemeClr val="tx1"/>
                </a:solidFill>
                <a:ea typeface="ＭＳ Ｐゴシック" charset="0"/>
                <a:cs typeface="Arial"/>
              </a:rPr>
              <a:t>trong</a:t>
            </a:r>
            <a:r>
              <a:rPr lang="en-US" sz="4800" dirty="0" smtClean="0">
                <a:solidFill>
                  <a:schemeClr val="tx1"/>
                </a:solidFill>
                <a:ea typeface="ＭＳ Ｐゴシック" charset="0"/>
                <a:cs typeface="Arial"/>
              </a:rPr>
              <a:t> </a:t>
            </a:r>
            <a:r>
              <a:rPr lang="en-US" sz="4800" dirty="0" err="1" smtClean="0">
                <a:solidFill>
                  <a:schemeClr val="tx1"/>
                </a:solidFill>
                <a:ea typeface="ＭＳ Ｐゴシック" charset="0"/>
                <a:cs typeface="Arial"/>
              </a:rPr>
              <a:t>sách</a:t>
            </a:r>
            <a:r>
              <a:rPr lang="en-US" sz="4800" dirty="0" smtClean="0">
                <a:solidFill>
                  <a:schemeClr val="tx1"/>
                </a:solidFill>
                <a:ea typeface="ＭＳ Ｐゴシック" charset="0"/>
                <a:cs typeface="Arial"/>
              </a:rPr>
              <a:t> A-</a:t>
            </a:r>
            <a:r>
              <a:rPr lang="en-US" sz="4800" dirty="0" err="1" smtClean="0">
                <a:solidFill>
                  <a:schemeClr val="tx1"/>
                </a:solidFill>
                <a:ea typeface="ＭＳ Ｐゴシック" charset="0"/>
                <a:cs typeface="Arial"/>
              </a:rPr>
              <a:t>ghê</a:t>
            </a:r>
            <a:endParaRPr lang="en-US" dirty="0">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ssura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en-US" sz="3600" dirty="0" err="1" smtClean="0">
                <a:effectLst>
                  <a:outerShdw blurRad="9525" dist="76200" dir="2700000" algn="tl" rotWithShape="0">
                    <a:srgbClr val="000000"/>
                  </a:outerShdw>
                </a:effectLst>
                <a:ea typeface="ＭＳ Ｐゴシック" charset="0"/>
                <a:cs typeface="Arial"/>
              </a:rPr>
              <a:t>Lời</a:t>
            </a:r>
            <a:r>
              <a:rPr lang="en-US" sz="3600" dirty="0" smtClean="0">
                <a:effectLst>
                  <a:outerShdw blurRad="9525" dist="76200" dir="2700000" algn="tl" rotWithShape="0">
                    <a:srgbClr val="000000"/>
                  </a:outerShdw>
                </a:effectLst>
                <a:ea typeface="ＭＳ Ｐゴシック" charset="0"/>
                <a:cs typeface="Arial"/>
              </a:rPr>
              <a:t> </a:t>
            </a:r>
            <a:r>
              <a:rPr lang="en-US" sz="3600" dirty="0" err="1" smtClean="0">
                <a:effectLst>
                  <a:outerShdw blurRad="9525" dist="76200" dir="2700000" algn="tl" rotWithShape="0">
                    <a:srgbClr val="000000"/>
                  </a:outerShdw>
                </a:effectLst>
                <a:ea typeface="ＭＳ Ｐゴシック" charset="0"/>
                <a:cs typeface="Arial"/>
              </a:rPr>
              <a:t>tiên</a:t>
            </a:r>
            <a:r>
              <a:rPr lang="en-US" sz="3600" dirty="0" smtClean="0">
                <a:effectLst>
                  <a:outerShdw blurRad="9525" dist="76200" dir="2700000" algn="tl" rotWithShape="0">
                    <a:srgbClr val="000000"/>
                  </a:outerShdw>
                </a:effectLst>
                <a:ea typeface="ＭＳ Ｐゴシック" charset="0"/>
                <a:cs typeface="Arial"/>
              </a:rPr>
              <a:t> tri </a:t>
            </a:r>
            <a:r>
              <a:rPr lang="en-US" sz="3600" dirty="0">
                <a:effectLst>
                  <a:outerShdw blurRad="9525" dist="76200" dir="2700000" algn="tl" rotWithShape="0">
                    <a:srgbClr val="000000"/>
                  </a:outerShdw>
                </a:effectLst>
                <a:ea typeface="ＭＳ Ｐゴシック" charset="0"/>
                <a:cs typeface="Arial"/>
              </a:rPr>
              <a:t>2: </a:t>
            </a:r>
            <a:r>
              <a:rPr lang="en-US" sz="3600" dirty="0" err="1" smtClean="0">
                <a:effectLst>
                  <a:outerShdw blurRad="9525" dist="76200" dir="2700000" algn="tl" rotWithShape="0">
                    <a:srgbClr val="000000"/>
                  </a:outerShdw>
                </a:effectLst>
                <a:ea typeface="ＭＳ Ｐゴシック" charset="0"/>
                <a:cs typeface="Arial"/>
              </a:rPr>
              <a:t>Sự</a:t>
            </a:r>
            <a:r>
              <a:rPr lang="en-US" sz="3600" dirty="0" smtClean="0">
                <a:effectLst>
                  <a:outerShdw blurRad="9525" dist="76200" dir="2700000" algn="tl" rotWithShape="0">
                    <a:srgbClr val="000000"/>
                  </a:outerShdw>
                </a:effectLst>
                <a:ea typeface="ＭＳ Ｐゴシック" charset="0"/>
                <a:cs typeface="Arial"/>
              </a:rPr>
              <a:t> </a:t>
            </a:r>
            <a:r>
              <a:rPr lang="en-US" sz="3600" dirty="0" err="1" smtClean="0">
                <a:effectLst>
                  <a:outerShdw blurRad="9525" dist="76200" dir="2700000" algn="tl" rotWithShape="0">
                    <a:srgbClr val="000000"/>
                  </a:outerShdw>
                </a:effectLst>
                <a:ea typeface="ＭＳ Ｐゴシック" charset="0"/>
                <a:cs typeface="Arial"/>
              </a:rPr>
              <a:t>bảo</a:t>
            </a:r>
            <a:r>
              <a:rPr lang="en-US" sz="3600" dirty="0" smtClean="0">
                <a:effectLst>
                  <a:outerShdw blurRad="9525" dist="76200" dir="2700000" algn="tl" rotWithShape="0">
                    <a:srgbClr val="000000"/>
                  </a:outerShdw>
                </a:effectLst>
                <a:ea typeface="ＭＳ Ｐゴシック" charset="0"/>
                <a:cs typeface="Arial"/>
              </a:rPr>
              <a:t> </a:t>
            </a:r>
            <a:r>
              <a:rPr lang="en-US" sz="3600" dirty="0" err="1" smtClean="0">
                <a:effectLst>
                  <a:outerShdw blurRad="9525" dist="76200" dir="2700000" algn="tl" rotWithShape="0">
                    <a:srgbClr val="000000"/>
                  </a:outerShdw>
                </a:effectLst>
                <a:ea typeface="ＭＳ Ｐゴシック" charset="0"/>
                <a:cs typeface="Arial"/>
              </a:rPr>
              <a:t>đảm</a:t>
            </a:r>
            <a:endParaRPr lang="en-US" sz="4000" dirty="0">
              <a:effectLst>
                <a:outerShdw blurRad="9525" dist="76200" dir="2700000" algn="tl" rotWithShape="0">
                  <a:srgbClr val="000000"/>
                </a:outerShdw>
              </a:effectLst>
              <a:ea typeface="ＭＳ Ｐゴシック" charset="0"/>
              <a:cs typeface="Arial"/>
            </a:endParaRPr>
          </a:p>
        </p:txBody>
      </p:sp>
      <p:sp>
        <p:nvSpPr>
          <p:cNvPr id="10854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effectLst>
                  <a:outerShdw blurRad="38100" dist="38100" dir="2700000" algn="tl">
                    <a:srgbClr val="000000"/>
                  </a:outerShdw>
                </a:effectLst>
                <a:latin typeface="Arial" panose="020B0604020202020204" pitchFamily="34" charset="0"/>
                <a:cs typeface="Arial" panose="020B0604020202020204" pitchFamily="34" charset="0"/>
              </a:rPr>
              <a:t>642</a:t>
            </a: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3200" b="1" dirty="0" err="1" smtClean="0">
                <a:effectLst>
                  <a:glow rad="241300">
                    <a:schemeClr val="bg2">
                      <a:alpha val="91000"/>
                    </a:schemeClr>
                  </a:glow>
                </a:effectLst>
                <a:latin typeface="Arial"/>
                <a:cs typeface="Arial"/>
              </a:rPr>
              <a:t>Dù</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họ</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việc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tái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xây</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dựng</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đền</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thờ</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thiếu</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thốn</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và</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tồi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tàn</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Đức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Chúa</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Trời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nhắc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nhở</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họ</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về</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lời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hứa</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trước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đây</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rằng</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Ngài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sẽ</a:t>
            </a:r>
            <a:r>
              <a:rPr lang="en-US" sz="3200" b="1" dirty="0" smtClean="0">
                <a:effectLst>
                  <a:glow rad="241300">
                    <a:schemeClr val="bg2">
                      <a:alpha val="91000"/>
                    </a:schemeClr>
                  </a:glow>
                </a:effectLst>
                <a:latin typeface="Arial"/>
                <a:cs typeface="Arial"/>
              </a:rPr>
              <a:t> ở </a:t>
            </a:r>
            <a:r>
              <a:rPr lang="en-US" sz="3200" b="1" dirty="0" err="1" smtClean="0">
                <a:effectLst>
                  <a:glow rad="241300">
                    <a:schemeClr val="bg2">
                      <a:alpha val="91000"/>
                    </a:schemeClr>
                  </a:glow>
                </a:effectLst>
                <a:latin typeface="Arial"/>
                <a:cs typeface="Arial"/>
              </a:rPr>
              <a:t>với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họ</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và</a:t>
            </a:r>
            <a:r>
              <a:rPr lang="en-US" sz="3200" b="1" dirty="0" smtClean="0">
                <a:effectLst>
                  <a:glow rad="241300">
                    <a:schemeClr val="bg2">
                      <a:alpha val="91000"/>
                    </a:schemeClr>
                  </a:glow>
                </a:effectLst>
                <a:latin typeface="Arial"/>
                <a:cs typeface="Arial"/>
              </a:rPr>
              <a:t> </a:t>
            </a:r>
            <a:r>
              <a:rPr lang="en-US" sz="3200" b="1" dirty="0" err="1">
                <a:effectLst>
                  <a:glow rad="241300">
                    <a:schemeClr val="bg2">
                      <a:alpha val="91000"/>
                    </a:schemeClr>
                  </a:glow>
                </a:effectLst>
                <a:latin typeface="Arial"/>
                <a:cs typeface="Arial"/>
              </a:rPr>
              <a:t>k</a:t>
            </a:r>
            <a:r>
              <a:rPr lang="en-US" sz="3200" b="1" dirty="0" err="1" smtClean="0">
                <a:effectLst>
                  <a:glow rad="241300">
                    <a:schemeClr val="bg2">
                      <a:alpha val="91000"/>
                    </a:schemeClr>
                  </a:glow>
                </a:effectLst>
                <a:latin typeface="Arial"/>
                <a:cs typeface="Arial"/>
              </a:rPr>
              <a:t>hích</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lệ</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họ</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tiếp</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tục</a:t>
            </a:r>
            <a:r>
              <a:rPr lang="en-US" sz="3200" b="1" dirty="0" smtClean="0">
                <a:effectLst>
                  <a:glow rad="241300">
                    <a:schemeClr val="bg2">
                      <a:alpha val="91000"/>
                    </a:schemeClr>
                  </a:glow>
                </a:effectLst>
                <a:latin typeface="Arial"/>
                <a:cs typeface="Arial"/>
              </a:rPr>
              <a:t>. (2:3-5). </a:t>
            </a:r>
          </a:p>
          <a:p>
            <a:pPr eaLnBrk="1" hangingPunct="1">
              <a:spcBef>
                <a:spcPct val="20000"/>
              </a:spcBef>
              <a:buClr>
                <a:schemeClr val="accent2"/>
              </a:buClr>
              <a:buSzPct val="80000"/>
              <a:buFont typeface="Wingdings" charset="0"/>
              <a:buNone/>
              <a:defRPr/>
            </a:pPr>
            <a:endParaRPr lang="en-US" sz="3200" b="1" dirty="0" smtClean="0">
              <a:effectLst>
                <a:glow rad="241300">
                  <a:schemeClr val="bg2">
                    <a:alpha val="91000"/>
                  </a:schemeClr>
                </a:glow>
              </a:effectLst>
              <a:latin typeface="Arial"/>
              <a:cs typeface="Arial"/>
            </a:endParaRPr>
          </a:p>
          <a:p>
            <a:pPr eaLnBrk="1" hangingPunct="1">
              <a:spcBef>
                <a:spcPct val="20000"/>
              </a:spcBef>
              <a:buClr>
                <a:schemeClr val="accent2"/>
              </a:buClr>
              <a:buSzPct val="80000"/>
              <a:buFont typeface="Wingdings" charset="0"/>
              <a:buChar char="l"/>
              <a:defRPr/>
            </a:pPr>
            <a:r>
              <a:rPr lang="en-US" sz="3200" b="1" dirty="0" err="1" smtClean="0">
                <a:effectLst>
                  <a:glow rad="241300">
                    <a:schemeClr val="bg2">
                      <a:alpha val="91000"/>
                    </a:schemeClr>
                  </a:glow>
                </a:effectLst>
                <a:latin typeface="Arial"/>
                <a:cs typeface="Arial"/>
              </a:rPr>
              <a:t>Ngài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sẽ</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rúng</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động</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các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từng</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trời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và</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sử</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dụng</a:t>
            </a:r>
            <a:r>
              <a:rPr lang="en-US" sz="3200" b="1" dirty="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bạc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vàng</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của</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mọi</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quốc</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gia</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để</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tô</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đẹp</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và</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làm</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vinh</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hiển</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đền</a:t>
            </a:r>
            <a:r>
              <a:rPr lang="en-US" sz="3200" b="1" dirty="0" smtClean="0">
                <a:effectLst>
                  <a:glow rad="241300">
                    <a:schemeClr val="bg2">
                      <a:alpha val="91000"/>
                    </a:schemeClr>
                  </a:glow>
                </a:effectLst>
                <a:latin typeface="Arial"/>
                <a:cs typeface="Arial"/>
              </a:rPr>
              <a:t> </a:t>
            </a:r>
            <a:r>
              <a:rPr lang="en-US" sz="3200" b="1" dirty="0" err="1" smtClean="0">
                <a:effectLst>
                  <a:glow rad="241300">
                    <a:schemeClr val="bg2">
                      <a:alpha val="91000"/>
                    </a:schemeClr>
                  </a:glow>
                </a:effectLst>
                <a:latin typeface="Arial"/>
                <a:cs typeface="Arial"/>
              </a:rPr>
              <a:t>thờ</a:t>
            </a:r>
            <a:r>
              <a:rPr lang="en-US" sz="3200" b="1" dirty="0" smtClean="0">
                <a:effectLst>
                  <a:glow rad="241300">
                    <a:schemeClr val="bg2">
                      <a:alpha val="91000"/>
                    </a:schemeClr>
                  </a:glow>
                </a:effectLst>
                <a:latin typeface="Arial"/>
                <a:cs typeface="Arial"/>
              </a:rPr>
              <a:t>. (2:6-9)</a:t>
            </a:r>
            <a:endParaRPr lang="en-GB" sz="3200" b="1" dirty="0" smtClean="0">
              <a:effectLst>
                <a:glow rad="241300">
                  <a:schemeClr val="bg2">
                    <a:alpha val="91000"/>
                  </a:schemeClr>
                </a:glow>
              </a:effectLst>
              <a:latin typeface="Arial"/>
              <a:cs typeface="Arial"/>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9994" name="Text Box 1034"/>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5" name="Text Box 1055"/>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0016" name="Text Box 1056"/>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0017" name="Text Box 1057"/>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1" name="Title 30"/>
          <p:cNvSpPr>
            <a:spLocks noGrp="1"/>
          </p:cNvSpPr>
          <p:nvPr>
            <p:ph type="title" idx="4294967295"/>
          </p:nvPr>
        </p:nvSpPr>
        <p:spPr>
          <a:xfrm>
            <a:off x="0" y="-76200"/>
            <a:ext cx="9144000" cy="685800"/>
          </a:xfrm>
        </p:spPr>
        <p:txBody>
          <a:bodyPr/>
          <a:lstStyle/>
          <a:p>
            <a:r>
              <a:rPr lang="en-US" altLang="vi-VN" sz="2800" smtClean="0">
                <a:ea typeface="ＭＳ Ｐゴシック" charset="-128"/>
                <a:cs typeface="Arial" panose="020B0604020202020204" pitchFamily="34" charset="0"/>
              </a:rPr>
              <a:t>God</a:t>
            </a:r>
            <a:r>
              <a:rPr lang="fr-FR" altLang="vi-VN" sz="2800" smtClean="0">
                <a:ea typeface="ＭＳ Ｐゴシック" charset="-128"/>
                <a:cs typeface="Arial" panose="020B0604020202020204" pitchFamily="34" charset="0"/>
              </a:rPr>
              <a:t>'</a:t>
            </a:r>
            <a:r>
              <a:rPr lang="en-US" altLang="vi-VN" sz="2800" smtClean="0">
                <a:ea typeface="ＭＳ Ｐゴシック" charset="-128"/>
                <a:cs typeface="Arial" panose="020B0604020202020204" pitchFamily="34" charset="0"/>
              </a:rPr>
              <a:t>s Presence in Temple Rebuilding</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Luke0002"/>
          <p:cNvPicPr>
            <a:picLocks noChangeAspect="1" noChangeArrowheads="1"/>
          </p:cNvPicPr>
          <p:nvPr/>
        </p:nvPicPr>
        <p:blipFill>
          <a:blip r:embed="rId2">
            <a:extLst>
              <a:ext uri="{28A0092B-C50C-407E-A947-70E740481C1C}">
                <a14:useLocalDpi xmlns:a14="http://schemas.microsoft.com/office/drawing/2010/main" val="0"/>
              </a:ext>
            </a:extLst>
          </a:blip>
          <a:srcRect r="6154"/>
          <a:stretch>
            <a:fillRect/>
          </a:stretch>
        </p:blipFill>
        <p:spPr bwMode="auto">
          <a:xfrm>
            <a:off x="-152400" y="0"/>
            <a:ext cx="92964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1027"/>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r>
              <a:rPr lang="en-US" altLang="vi-VN" sz="3200" b="1" dirty="0" err="1" smtClean="0">
                <a:latin typeface="Arial" panose="020B0604020202020204" pitchFamily="34" charset="0"/>
                <a:ea typeface="ＭＳ Ｐゴシック" charset="-128"/>
                <a:cs typeface="Arial" panose="020B0604020202020204" pitchFamily="34" charset="0"/>
              </a:rPr>
              <a:t>Cầu</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nguyện</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cho</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Đền</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thờ</a:t>
            </a:r>
            <a:r>
              <a:rPr lang="en-US" altLang="vi-VN" sz="3200" b="1" dirty="0" smtClean="0">
                <a:latin typeface="Arial" panose="020B0604020202020204" pitchFamily="34" charset="0"/>
                <a:ea typeface="ＭＳ Ｐゴシック" charset="-128"/>
                <a:cs typeface="Arial" panose="020B0604020202020204" pitchFamily="34" charset="0"/>
              </a:rPr>
              <a:t> </a:t>
            </a:r>
            <a:r>
              <a:rPr lang="en-US" altLang="vi-VN" sz="3200" b="1" dirty="0" err="1" smtClean="0">
                <a:latin typeface="Arial" panose="020B0604020202020204" pitchFamily="34" charset="0"/>
                <a:ea typeface="ＭＳ Ｐゴシック" charset="-128"/>
                <a:cs typeface="Arial" panose="020B0604020202020204" pitchFamily="34" charset="0"/>
              </a:rPr>
              <a:t>thứ</a:t>
            </a:r>
            <a:r>
              <a:rPr lang="en-US" altLang="vi-VN" sz="3200" b="1" dirty="0" smtClean="0">
                <a:latin typeface="Arial" panose="020B0604020202020204" pitchFamily="34" charset="0"/>
                <a:ea typeface="ＭＳ Ｐゴシック" charset="-128"/>
                <a:cs typeface="Arial" panose="020B0604020202020204" pitchFamily="34" charset="0"/>
              </a:rPr>
              <a:t> 3</a:t>
            </a:r>
          </a:p>
        </p:txBody>
      </p:sp>
      <p:pic>
        <p:nvPicPr>
          <p:cNvPr id="82948" name="Picture 1028" descr="Luke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1029" descr="Brown marble"/>
          <p:cNvSpPr txBox="1">
            <a:spLocks noChangeArrowheads="1"/>
          </p:cNvSpPr>
          <p:nvPr/>
        </p:nvSpPr>
        <p:spPr bwMode="auto">
          <a:xfrm>
            <a:off x="1619250" y="4567238"/>
            <a:ext cx="7483475" cy="2246769"/>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p:spPr>
        <p:txBody>
          <a:bodyPr>
            <a:spAutoFit/>
          </a:bodyPr>
          <a:lstStyle>
            <a:defPPr>
              <a:defRPr lang="en-GB"/>
            </a:defPPr>
            <a:lvl1pPr eaLnBrk="0" hangingPunct="0">
              <a:defRPr b="1">
                <a:solidFill>
                  <a:srgbClr val="FFFFFF"/>
                </a:solidFill>
                <a:effectLst>
                  <a:glow rad="152400">
                    <a:srgbClr val="000000"/>
                  </a:glow>
                </a:effectLst>
                <a:latin typeface="Tahoma" charset="0"/>
                <a:ea typeface="SimSun" charset="0"/>
                <a:cs typeface="SimSun" charset="0"/>
              </a:defRPr>
            </a:lvl1pPr>
            <a:lvl2pPr marL="37931725" indent="-37474525">
              <a:defRPr sz="2800">
                <a:latin typeface="Tahoma" charset="0"/>
                <a:ea typeface="MS PGothic" charset="0"/>
                <a:cs typeface="MS PGothic" charset="0"/>
              </a:defRPr>
            </a:lvl2pPr>
            <a:lvl3pPr>
              <a:defRPr>
                <a:latin typeface="Tahoma" charset="0"/>
                <a:ea typeface="MS PGothic" charset="0"/>
                <a:cs typeface="MS PGothic" charset="0"/>
              </a:defRPr>
            </a:lvl3pPr>
            <a:lvl4pPr>
              <a:defRPr sz="2000">
                <a:latin typeface="Tahoma" charset="0"/>
                <a:ea typeface="MS PGothic" charset="0"/>
                <a:cs typeface="MS PGothic" charset="0"/>
              </a:defRPr>
            </a:lvl4pPr>
            <a:lvl5pPr>
              <a:defRPr sz="2000">
                <a:latin typeface="Tahoma" charset="0"/>
                <a:ea typeface="MS PGothic" charset="0"/>
                <a:cs typeface="MS PGothic" charset="0"/>
              </a:defRPr>
            </a:lvl5pPr>
            <a:lvl6pPr eaLnBrk="0" hangingPunct="0">
              <a:buFont typeface="Wingdings" charset="0"/>
              <a:defRPr sz="2000">
                <a:latin typeface="Tahoma" charset="0"/>
                <a:ea typeface="MS PGothic" charset="0"/>
                <a:cs typeface="MS PGothic" charset="0"/>
              </a:defRPr>
            </a:lvl6pPr>
            <a:lvl7pPr eaLnBrk="0" hangingPunct="0">
              <a:buFont typeface="Wingdings" charset="0"/>
              <a:defRPr sz="2000">
                <a:latin typeface="Tahoma" charset="0"/>
                <a:ea typeface="MS PGothic" charset="0"/>
                <a:cs typeface="MS PGothic" charset="0"/>
              </a:defRPr>
            </a:lvl7pPr>
            <a:lvl8pPr eaLnBrk="0" hangingPunct="0">
              <a:buFont typeface="Wingdings" charset="0"/>
              <a:defRPr sz="2000">
                <a:latin typeface="Tahoma" charset="0"/>
                <a:ea typeface="MS PGothic" charset="0"/>
                <a:cs typeface="MS PGothic" charset="0"/>
              </a:defRPr>
            </a:lvl8pPr>
            <a:lvl9pPr eaLnBrk="0" hangingPunct="0">
              <a:buFont typeface="Wingdings" charset="0"/>
              <a:defRPr sz="2000">
                <a:latin typeface="Tahoma" charset="0"/>
                <a:ea typeface="MS PGothic" charset="0"/>
                <a:cs typeface="MS PGothic" charset="0"/>
              </a:defRPr>
            </a:lvl9pPr>
          </a:lstStyle>
          <a:p>
            <a:pPr>
              <a:defRPr/>
            </a:pPr>
            <a:r>
              <a:rPr lang="en-US" sz="2800" dirty="0" err="1" smtClean="0"/>
              <a:t>Trong</a:t>
            </a:r>
            <a:r>
              <a:rPr lang="en-US" sz="2800" dirty="0" smtClean="0"/>
              <a:t> </a:t>
            </a:r>
            <a:r>
              <a:rPr lang="en-US" sz="2800" dirty="0" err="1" smtClean="0"/>
              <a:t>lúc</a:t>
            </a:r>
            <a:r>
              <a:rPr lang="en-US" sz="2800" dirty="0" smtClean="0"/>
              <a:t> </a:t>
            </a:r>
            <a:r>
              <a:rPr lang="en-US" sz="2800" dirty="0" err="1" smtClean="0"/>
              <a:t>cầu</a:t>
            </a:r>
            <a:r>
              <a:rPr lang="en-US" sz="2800" dirty="0" smtClean="0"/>
              <a:t> </a:t>
            </a:r>
            <a:r>
              <a:rPr lang="en-US" sz="2800" dirty="0" err="1" smtClean="0"/>
              <a:t>nguyện</a:t>
            </a:r>
            <a:r>
              <a:rPr lang="en-US" sz="2800" dirty="0" smtClean="0"/>
              <a:t> </a:t>
            </a:r>
            <a:r>
              <a:rPr lang="en-US" sz="2800" dirty="0" err="1" smtClean="0"/>
              <a:t>cho</a:t>
            </a:r>
            <a:r>
              <a:rPr lang="en-US" sz="2800" dirty="0" smtClean="0"/>
              <a:t> </a:t>
            </a:r>
            <a:r>
              <a:rPr lang="en-US" sz="2800" dirty="0" err="1" smtClean="0"/>
              <a:t>sự</a:t>
            </a:r>
            <a:r>
              <a:rPr lang="en-US" sz="2800" dirty="0" smtClean="0"/>
              <a:t> </a:t>
            </a:r>
            <a:r>
              <a:rPr lang="en-US" sz="2800" dirty="0" err="1" smtClean="0"/>
              <a:t>phục</a:t>
            </a:r>
            <a:r>
              <a:rPr lang="en-US" sz="2800" dirty="0" smtClean="0"/>
              <a:t> </a:t>
            </a:r>
            <a:r>
              <a:rPr lang="en-US" sz="2800" dirty="0" err="1" smtClean="0"/>
              <a:t>hồi</a:t>
            </a:r>
            <a:r>
              <a:rPr lang="en-US" sz="2800" dirty="0" smtClean="0"/>
              <a:t> </a:t>
            </a:r>
            <a:r>
              <a:rPr lang="en-US" sz="2800" dirty="0" err="1" smtClean="0"/>
              <a:t>đền</a:t>
            </a:r>
            <a:r>
              <a:rPr lang="en-US" sz="2800" dirty="0" smtClean="0"/>
              <a:t> </a:t>
            </a:r>
            <a:r>
              <a:rPr lang="en-US" sz="2800" dirty="0" err="1" smtClean="0"/>
              <a:t>thờ</a:t>
            </a:r>
            <a:r>
              <a:rPr lang="en-US" sz="2800" dirty="0" smtClean="0"/>
              <a:t>, </a:t>
            </a:r>
            <a:r>
              <a:rPr lang="en-US" sz="2800" dirty="0" err="1" smtClean="0"/>
              <a:t>người</a:t>
            </a:r>
            <a:r>
              <a:rPr lang="en-US" sz="2800" dirty="0" smtClean="0"/>
              <a:t> Do </a:t>
            </a:r>
            <a:r>
              <a:rPr lang="en-US" sz="2800" dirty="0" err="1" smtClean="0"/>
              <a:t>Thái</a:t>
            </a:r>
            <a:r>
              <a:rPr lang="en-US" sz="2800" dirty="0" smtClean="0"/>
              <a:t> </a:t>
            </a:r>
            <a:r>
              <a:rPr lang="en-US" sz="2800" dirty="0" err="1" smtClean="0"/>
              <a:t>cần</a:t>
            </a:r>
            <a:r>
              <a:rPr lang="en-US" sz="2800" dirty="0" smtClean="0"/>
              <a:t> </a:t>
            </a:r>
            <a:r>
              <a:rPr lang="en-US" sz="2800" dirty="0" err="1" smtClean="0"/>
              <a:t>một</a:t>
            </a:r>
            <a:r>
              <a:rPr lang="en-US" sz="2800" dirty="0" smtClean="0"/>
              <a:t> </a:t>
            </a:r>
            <a:r>
              <a:rPr lang="en-US" sz="2800" dirty="0" err="1" smtClean="0"/>
              <a:t>nơi</a:t>
            </a:r>
            <a:r>
              <a:rPr lang="en-US" sz="2800" dirty="0" smtClean="0"/>
              <a:t> </a:t>
            </a:r>
            <a:r>
              <a:rPr lang="en-US" sz="2800" dirty="0" err="1" smtClean="0"/>
              <a:t>chung</a:t>
            </a:r>
            <a:r>
              <a:rPr lang="en-US" sz="2800" dirty="0" smtClean="0"/>
              <a:t> </a:t>
            </a:r>
            <a:r>
              <a:rPr lang="en-US" sz="2800" dirty="0" err="1" smtClean="0"/>
              <a:t>để</a:t>
            </a:r>
            <a:r>
              <a:rPr lang="en-US" sz="2800" dirty="0" smtClean="0"/>
              <a:t> </a:t>
            </a:r>
            <a:r>
              <a:rPr lang="en-US" sz="2800" dirty="0" err="1" smtClean="0"/>
              <a:t>đến</a:t>
            </a:r>
            <a:r>
              <a:rPr lang="en-US" sz="2800" dirty="0" smtClean="0"/>
              <a:t> “</a:t>
            </a:r>
            <a:r>
              <a:rPr lang="en-US" sz="2800" dirty="0" err="1" smtClean="0"/>
              <a:t>với</a:t>
            </a:r>
            <a:r>
              <a:rPr lang="en-US" sz="2800" dirty="0" smtClean="0"/>
              <a:t> </a:t>
            </a:r>
            <a:r>
              <a:rPr lang="en-US" sz="2800" dirty="0" err="1" smtClean="0"/>
              <a:t>nhau</a:t>
            </a:r>
            <a:r>
              <a:rPr lang="en-US" sz="2800" dirty="0" smtClean="0"/>
              <a:t>” (</a:t>
            </a:r>
            <a:r>
              <a:rPr lang="en-US" sz="2800" dirty="0" err="1" smtClean="0"/>
              <a:t>syn</a:t>
            </a:r>
            <a:r>
              <a:rPr lang="en-US" sz="2800" dirty="0" smtClean="0"/>
              <a:t>) </a:t>
            </a:r>
            <a:r>
              <a:rPr lang="en-US" sz="2800" dirty="0" err="1" smtClean="0"/>
              <a:t>để</a:t>
            </a:r>
            <a:r>
              <a:rPr lang="en-US" sz="2800" dirty="0" smtClean="0"/>
              <a:t> </a:t>
            </a:r>
            <a:r>
              <a:rPr lang="en-US" sz="2800" dirty="0" err="1" smtClean="0"/>
              <a:t>bảo</a:t>
            </a:r>
            <a:r>
              <a:rPr lang="en-US" sz="2800" dirty="0" smtClean="0"/>
              <a:t> </a:t>
            </a:r>
            <a:r>
              <a:rPr lang="en-US" sz="2800" dirty="0" err="1" smtClean="0"/>
              <a:t>tồn</a:t>
            </a:r>
            <a:r>
              <a:rPr lang="en-US" sz="2800" dirty="0" smtClean="0"/>
              <a:t> “</a:t>
            </a:r>
            <a:r>
              <a:rPr lang="en-US" sz="2800" dirty="0" err="1" smtClean="0"/>
              <a:t>lối</a:t>
            </a:r>
            <a:r>
              <a:rPr lang="en-US" sz="2800" dirty="0" smtClean="0"/>
              <a:t> </a:t>
            </a:r>
            <a:r>
              <a:rPr lang="en-US" sz="2800" dirty="0" err="1" smtClean="0"/>
              <a:t>sống</a:t>
            </a:r>
            <a:r>
              <a:rPr lang="en-US" sz="2800" dirty="0" smtClean="0"/>
              <a:t>” </a:t>
            </a:r>
            <a:r>
              <a:rPr lang="en-US" sz="2800" dirty="0" err="1" smtClean="0"/>
              <a:t>của</a:t>
            </a:r>
            <a:r>
              <a:rPr lang="en-US" sz="2800" dirty="0" smtClean="0"/>
              <a:t> </a:t>
            </a:r>
            <a:r>
              <a:rPr lang="en-US" sz="2800" dirty="0" err="1" smtClean="0"/>
              <a:t>họ</a:t>
            </a:r>
            <a:r>
              <a:rPr lang="en-US" sz="2800" dirty="0" smtClean="0"/>
              <a:t> (</a:t>
            </a:r>
            <a:r>
              <a:rPr lang="en-US" sz="2800" dirty="0" err="1" smtClean="0"/>
              <a:t>agoge</a:t>
            </a:r>
            <a:r>
              <a:rPr lang="en-US" sz="2800" dirty="0" smtClean="0"/>
              <a:t>). </a:t>
            </a:r>
            <a:r>
              <a:rPr lang="en-US" sz="2800" dirty="0" err="1" smtClean="0"/>
              <a:t>Từ</a:t>
            </a:r>
            <a:r>
              <a:rPr lang="en-US" sz="2800" dirty="0" smtClean="0"/>
              <a:t> </a:t>
            </a:r>
            <a:r>
              <a:rPr lang="en-US" sz="2800" dirty="0" err="1" smtClean="0"/>
              <a:t>đó</a:t>
            </a:r>
            <a:r>
              <a:rPr lang="en-US" sz="2800" dirty="0" smtClean="0"/>
              <a:t>, </a:t>
            </a:r>
            <a:r>
              <a:rPr lang="en-US" sz="2800" dirty="0" err="1" smtClean="0"/>
              <a:t>từ</a:t>
            </a:r>
            <a:r>
              <a:rPr lang="en-US" sz="2800" dirty="0" smtClean="0"/>
              <a:t> synagogue (</a:t>
            </a:r>
            <a:r>
              <a:rPr lang="en-US" sz="2800" dirty="0" err="1" smtClean="0"/>
              <a:t>nhà</a:t>
            </a:r>
            <a:r>
              <a:rPr lang="en-US" sz="2800" dirty="0" smtClean="0"/>
              <a:t> </a:t>
            </a:r>
            <a:r>
              <a:rPr lang="en-US" sz="2800" dirty="0" err="1" smtClean="0"/>
              <a:t>hội</a:t>
            </a:r>
            <a:r>
              <a:rPr lang="en-US" sz="2800" dirty="0" smtClean="0"/>
              <a:t>) </a:t>
            </a:r>
            <a:r>
              <a:rPr lang="en-US" sz="2800" dirty="0" err="1" smtClean="0"/>
              <a:t>ra</a:t>
            </a:r>
            <a:r>
              <a:rPr lang="en-US" sz="2800" dirty="0" smtClean="0"/>
              <a:t> </a:t>
            </a:r>
            <a:r>
              <a:rPr lang="en-US" sz="2800" dirty="0" err="1" smtClean="0"/>
              <a:t>đời</a:t>
            </a:r>
            <a:r>
              <a:rPr lang="en-US" sz="2800" dirty="0" smtClean="0"/>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73059" name="Text Box 1027"/>
          <p:cNvSpPr txBox="1">
            <a:spLocks noChangeArrowheads="1"/>
          </p:cNvSpPr>
          <p:nvPr/>
        </p:nvSpPr>
        <p:spPr bwMode="auto">
          <a:xfrm rot="17055432">
            <a:off x="-146050" y="282733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3060" name="Text Box 1028"/>
          <p:cNvSpPr txBox="1">
            <a:spLocks noChangeArrowheads="1"/>
          </p:cNvSpPr>
          <p:nvPr/>
        </p:nvSpPr>
        <p:spPr bwMode="auto">
          <a:xfrm rot="17006968">
            <a:off x="813594" y="2794794"/>
            <a:ext cx="3675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3061" name="Text Box 1029"/>
          <p:cNvSpPr txBox="1">
            <a:spLocks noChangeArrowheads="1"/>
          </p:cNvSpPr>
          <p:nvPr/>
        </p:nvSpPr>
        <p:spPr bwMode="auto">
          <a:xfrm rot="17020474">
            <a:off x="1537494" y="2610644"/>
            <a:ext cx="4056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3062" name="Text Box 1030"/>
          <p:cNvSpPr txBox="1">
            <a:spLocks noChangeArrowheads="1"/>
          </p:cNvSpPr>
          <p:nvPr/>
        </p:nvSpPr>
        <p:spPr bwMode="auto">
          <a:xfrm rot="16969761">
            <a:off x="2454275" y="2684463"/>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smtClean="0">
                <a:latin typeface="Arial"/>
                <a:cs typeface="Arial"/>
              </a:rPr>
              <a:t>Future 6-9</a:t>
            </a:r>
            <a:endParaRPr lang="en-US" sz="2800" b="1" smtClean="0">
              <a:latin typeface="Arial"/>
              <a:cs typeface="Arial"/>
            </a:endParaRPr>
          </a:p>
        </p:txBody>
      </p:sp>
      <p:sp>
        <p:nvSpPr>
          <p:cNvPr id="173063"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3064" name="Text Box 1032"/>
          <p:cNvSpPr txBox="1">
            <a:spLocks noChangeArrowheads="1"/>
          </p:cNvSpPr>
          <p:nvPr/>
        </p:nvSpPr>
        <p:spPr bwMode="auto">
          <a:xfrm rot="16200000">
            <a:off x="-1516062" y="1633538"/>
            <a:ext cx="394652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3065"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3066"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3072"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3" name="Text Box 1041"/>
          <p:cNvSpPr txBox="1">
            <a:spLocks noChangeArrowheads="1"/>
          </p:cNvSpPr>
          <p:nvPr/>
        </p:nvSpPr>
        <p:spPr bwMode="auto">
          <a:xfrm rot="16200000">
            <a:off x="7356475" y="5227638"/>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3074"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5"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6"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7"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8"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9"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0" name="Line 1048"/>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1" name="Line 1049"/>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2" name="Text Box 1050"/>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3083" name="Rectangle 1051"/>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3084" name="Line 1052"/>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5" name="Text Box 1053"/>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3086" name="Text Box 1054"/>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3087" name="Text Box 1055"/>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3088" name="Rectangle 1056"/>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3089" name="Line 1057"/>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90" name="Line 1058"/>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91" name="Rectangle 105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2606" name="Straight Connector 37"/>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2" name="Title 31"/>
          <p:cNvSpPr>
            <a:spLocks noGrp="1"/>
          </p:cNvSpPr>
          <p:nvPr>
            <p:ph type="title" idx="4294967295"/>
          </p:nvPr>
        </p:nvSpPr>
        <p:spPr>
          <a:xfrm>
            <a:off x="0" y="0"/>
            <a:ext cx="9220200" cy="457200"/>
          </a:xfrm>
        </p:spPr>
        <p:txBody>
          <a:bodyPr/>
          <a:lstStyle/>
          <a:p>
            <a:r>
              <a:rPr lang="en-US" altLang="vi-VN" sz="2800" smtClean="0">
                <a:ea typeface="ＭＳ Ｐゴシック" charset="-128"/>
                <a:cs typeface="Arial" panose="020B0604020202020204" pitchFamily="34" charset="0"/>
              </a:rPr>
              <a:t>"I will fill this house with glory" (2:7)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a:extLst>
              <a:ext uri="{28A0092B-C50C-407E-A947-70E740481C1C}">
                <a14:useLocalDpi xmlns:a14="http://schemas.microsoft.com/office/drawing/2010/main" val="0"/>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7"/>
              </a:schemeClr>
            </a:outerShdw>
          </a:effectLst>
        </p:spPr>
        <p:txBody>
          <a:bodyPr/>
          <a:lstStyle/>
          <a:p>
            <a:pPr>
              <a:defRPr/>
            </a:pPr>
            <a:r>
              <a:rPr lang="en-US" dirty="0">
                <a:solidFill>
                  <a:schemeClr val="bg1"/>
                </a:solidFill>
                <a:latin typeface="Arial" charset="0"/>
                <a:ea typeface="ＭＳ Ｐゴシック" charset="0"/>
                <a:cs typeface="Arial" charset="0"/>
              </a:rPr>
              <a:t>Replace </a:t>
            </a:r>
            <a:r>
              <a:rPr lang="en-US" b="1" u="sng" dirty="0">
                <a:solidFill>
                  <a:schemeClr val="bg1"/>
                </a:solidFill>
                <a:latin typeface="Arial" charset="0"/>
                <a:ea typeface="ＭＳ Ｐゴシック" charset="0"/>
                <a:cs typeface="Arial" charset="0"/>
              </a:rPr>
              <a:t>This</a:t>
            </a:r>
            <a:r>
              <a:rPr lang="en-US" dirty="0">
                <a:solidFill>
                  <a:schemeClr val="bg1"/>
                </a:solidFill>
                <a:latin typeface="Arial" charset="0"/>
                <a:ea typeface="ＭＳ Ｐゴシック" charset="0"/>
                <a:cs typeface="Arial" charset="0"/>
              </a:rPr>
              <a:t> with a Temple?</a:t>
            </a: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algn="ctr"/>
            <a:r>
              <a:rPr lang="vi-VN" sz="3600" kern="10">
                <a:ln w="12700">
                  <a:solidFill>
                    <a:srgbClr val="000099"/>
                  </a:solidFill>
                  <a:round/>
                  <a:headEnd/>
                  <a:tailEnd/>
                </a:ln>
                <a:solidFill>
                  <a:srgbClr val="33CCFF"/>
                </a:solidFill>
                <a:effectLst>
                  <a:outerShdw dist="125724" dir="18900000" algn="ctr" rotWithShape="0">
                    <a:srgbClr val="000099">
                      <a:alpha val="74997"/>
                    </a:srgbClr>
                  </a:outerShdw>
                </a:effectLst>
              </a:rPr>
              <a:t>Good luck!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r>
              <a:rPr lang="en-US" altLang="vi-VN" smtClean="0">
                <a:latin typeface="Arial" panose="020B0604020202020204" pitchFamily="34" charset="0"/>
                <a:ea typeface="ＭＳ Ｐゴシック" charset="-128"/>
                <a:cs typeface="Arial" panose="020B0604020202020204" pitchFamily="34" charset="0"/>
              </a:rPr>
              <a:t>The Rock Inside</a:t>
            </a: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fontAlgn="t">
              <a:spcBef>
                <a:spcPct val="50000"/>
              </a:spcBef>
            </a:pPr>
            <a:r>
              <a:rPr lang="en-US" altLang="vi-VN" b="1">
                <a:effectLst>
                  <a:outerShdw blurRad="38100" dist="38100" dir="2700000" algn="tl">
                    <a:srgbClr val="000000"/>
                  </a:outerShdw>
                </a:effectLst>
                <a:latin typeface="Arial" panose="020B0604020202020204" pitchFamily="34" charset="0"/>
                <a:cs typeface="Arial" panose="020B0604020202020204" pitchFamily="34" charset="0"/>
              </a:rPr>
              <a:t>24</a:t>
            </a:r>
          </a:p>
        </p:txBody>
      </p:sp>
      <p:sp>
        <p:nvSpPr>
          <p:cNvPr id="5" name="Text Box 5"/>
          <p:cNvSpPr txBox="1">
            <a:spLocks noChangeArrowheads="1"/>
          </p:cNvSpPr>
          <p:nvPr/>
        </p:nvSpPr>
        <p:spPr bwMode="auto">
          <a:xfrm>
            <a:off x="0" y="0"/>
            <a:ext cx="3024188" cy="1200150"/>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eaLnBrk="1" hangingPunct="1">
              <a:spcBef>
                <a:spcPct val="50000"/>
              </a:spcBef>
              <a:buClrTx/>
              <a:buSzTx/>
              <a:buFontTx/>
              <a:buNone/>
              <a:defRPr/>
            </a:pPr>
            <a:r>
              <a:rPr lang="en-US" altLang="zh-CN" sz="2400" b="1" dirty="0" smtClean="0">
                <a:effectLst>
                  <a:outerShdw blurRad="38100" dist="38100" dir="2700000" algn="tl">
                    <a:srgbClr val="000000"/>
                  </a:outerShdw>
                </a:effectLst>
                <a:latin typeface="Arial"/>
                <a:ea typeface="SimSun" pitchFamily="2" charset="-122"/>
                <a:cs typeface="Arial"/>
              </a:rPr>
              <a:t>SACRED STONE:</a:t>
            </a:r>
            <a:br>
              <a:rPr lang="en-US" altLang="zh-CN" sz="2400" b="1" dirty="0" smtClean="0">
                <a:effectLst>
                  <a:outerShdw blurRad="38100" dist="38100" dir="2700000" algn="tl">
                    <a:srgbClr val="000000"/>
                  </a:outerShdw>
                </a:effectLst>
                <a:latin typeface="Arial"/>
                <a:ea typeface="SimSun" pitchFamily="2" charset="-122"/>
                <a:cs typeface="Arial"/>
              </a:rPr>
            </a:br>
            <a:r>
              <a:rPr lang="en-US" altLang="zh-CN" sz="2400" b="1" dirty="0" smtClean="0">
                <a:effectLst>
                  <a:outerShdw blurRad="38100" dist="38100" dir="2700000" algn="tl">
                    <a:srgbClr val="000000"/>
                  </a:outerShdw>
                </a:effectLst>
                <a:latin typeface="Arial"/>
                <a:ea typeface="SimSun" pitchFamily="2" charset="-122"/>
                <a:cs typeface="Arial"/>
              </a:rPr>
              <a:t>The celebrates a union with God</a:t>
            </a:r>
            <a:endParaRPr lang="zh-CN" altLang="en-GB" b="1" dirty="0" smtClean="0">
              <a:latin typeface="Arial"/>
              <a:ea typeface="SimSun" pitchFamily="2" charset="-122"/>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r>
              <a:rPr lang="en-US" altLang="vi-VN" smtClean="0">
                <a:ea typeface="ＭＳ Ｐゴシック" charset="-128"/>
              </a:rPr>
              <a:t>Modern Temple Mount</a:t>
            </a:r>
          </a:p>
        </p:txBody>
      </p:sp>
      <p:pic>
        <p:nvPicPr>
          <p:cNvPr id="155650" name="Picture 1027" descr="Temple Mount"/>
          <p:cNvPicPr>
            <a:picLocks noChangeAspect="1" noChangeArrowheads="1"/>
          </p:cNvPicPr>
          <p:nvPr/>
        </p:nvPicPr>
        <p:blipFill>
          <a:blip r:embed="rId2">
            <a:extLst>
              <a:ext uri="{28A0092B-C50C-407E-A947-70E740481C1C}">
                <a14:useLocalDpi xmlns:a14="http://schemas.microsoft.com/office/drawing/2010/main" val="0"/>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US" altLang="vi-VN" b="1">
                <a:solidFill>
                  <a:schemeClr val="bg2"/>
                </a:solidFill>
                <a:latin typeface="Arial" panose="020B0604020202020204" pitchFamily="34" charset="0"/>
              </a:rPr>
              <a:t>644a</a:t>
            </a:r>
          </a:p>
        </p:txBody>
      </p:sp>
      <p:sp>
        <p:nvSpPr>
          <p:cNvPr id="155652" name="Text Box 1029"/>
          <p:cNvSpPr txBox="1">
            <a:spLocks noChangeArrowheads="1"/>
          </p:cNvSpPr>
          <p:nvPr/>
        </p:nvSpPr>
        <p:spPr bwMode="auto">
          <a:xfrm>
            <a:off x="7543800" y="1295400"/>
            <a:ext cx="160020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r>
              <a:rPr lang="en-US" altLang="vi-VN" b="1">
                <a:solidFill>
                  <a:srgbClr val="000000"/>
                </a:solidFill>
                <a:latin typeface="Geneva CY" pitchFamily="2" charset="0"/>
              </a:rPr>
              <a:t>Eastern Gate</a:t>
            </a:r>
          </a:p>
        </p:txBody>
      </p:sp>
      <p:sp>
        <p:nvSpPr>
          <p:cNvPr id="155653" name="Text Box 1030"/>
          <p:cNvSpPr txBox="1">
            <a:spLocks noChangeArrowheads="1"/>
          </p:cNvSpPr>
          <p:nvPr/>
        </p:nvSpPr>
        <p:spPr bwMode="auto">
          <a:xfrm>
            <a:off x="5257800" y="914400"/>
            <a:ext cx="175260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r>
              <a:rPr lang="en-US" altLang="vi-VN" b="1">
                <a:solidFill>
                  <a:srgbClr val="000000"/>
                </a:solidFill>
                <a:latin typeface="Geneva CY" pitchFamily="2" charset="0"/>
              </a:rPr>
              <a:t>Northern Location</a:t>
            </a:r>
          </a:p>
        </p:txBody>
      </p:sp>
      <p:sp>
        <p:nvSpPr>
          <p:cNvPr id="155654" name="Text Box 1031"/>
          <p:cNvSpPr txBox="1">
            <a:spLocks noChangeArrowheads="1"/>
          </p:cNvSpPr>
          <p:nvPr/>
        </p:nvSpPr>
        <p:spPr bwMode="auto">
          <a:xfrm>
            <a:off x="5257800" y="3886200"/>
            <a:ext cx="198120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r>
              <a:rPr lang="en-US" altLang="vi-VN" b="1">
                <a:solidFill>
                  <a:srgbClr val="000000"/>
                </a:solidFill>
                <a:latin typeface="Geneva CY" pitchFamily="2" charset="0"/>
              </a:rPr>
              <a:t>Traditional Location</a:t>
            </a:r>
          </a:p>
        </p:txBody>
      </p:sp>
      <p:sp>
        <p:nvSpPr>
          <p:cNvPr id="8" name="Text Box 8"/>
          <p:cNvSpPr txBox="1">
            <a:spLocks noChangeArrowheads="1"/>
          </p:cNvSpPr>
          <p:nvPr/>
        </p:nvSpPr>
        <p:spPr bwMode="auto">
          <a:xfrm rot="21009161">
            <a:off x="8323913" y="5343452"/>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smtClean="0">
                <a:solidFill>
                  <a:srgbClr val="000000"/>
                </a:solidFill>
                <a:effectLst>
                  <a:glow rad="254000">
                    <a:schemeClr val="tx1"/>
                  </a:glow>
                </a:effectLst>
                <a:latin typeface="Arial"/>
                <a:ea typeface="SimSun" charset="0"/>
                <a:cs typeface="Arial"/>
              </a:rPr>
              <a:t>N</a:t>
            </a:r>
            <a:endParaRPr lang="zh-CN" altLang="en-GB" b="1" dirty="0" smtClean="0">
              <a:solidFill>
                <a:srgbClr val="000000"/>
              </a:solidFill>
              <a:effectLst>
                <a:glow rad="254000">
                  <a:schemeClr val="tx1"/>
                </a:glow>
              </a:effectLst>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smtClean="0">
                <a:solidFill>
                  <a:srgbClr val="000000"/>
                </a:solidFill>
                <a:effectLst>
                  <a:glow rad="254000">
                    <a:schemeClr val="tx1"/>
                  </a:glow>
                </a:effectLst>
                <a:latin typeface="Arial"/>
                <a:ea typeface="SimSun" charset="0"/>
                <a:cs typeface="Arial"/>
              </a:rPr>
              <a:t>S</a:t>
            </a:r>
            <a:endParaRPr lang="zh-CN" altLang="en-GB" b="1" dirty="0" smtClean="0">
              <a:solidFill>
                <a:srgbClr val="000000"/>
              </a:solidFill>
              <a:effectLst>
                <a:glow rad="254000">
                  <a:schemeClr val="tx1"/>
                </a:glow>
              </a:effectLst>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smtClean="0">
                <a:solidFill>
                  <a:srgbClr val="000000"/>
                </a:solidFill>
                <a:effectLst>
                  <a:glow rad="254000">
                    <a:schemeClr val="tx1"/>
                  </a:glow>
                </a:effectLst>
                <a:latin typeface="Arial"/>
                <a:ea typeface="SimSun" charset="0"/>
                <a:cs typeface="Arial"/>
              </a:rPr>
              <a:t>W</a:t>
            </a:r>
            <a:endParaRPr lang="zh-CN" altLang="en-GB" b="1" dirty="0" smtClean="0">
              <a:solidFill>
                <a:srgbClr val="000000"/>
              </a:solidFill>
              <a:effectLst>
                <a:glow rad="254000">
                  <a:schemeClr val="tx1"/>
                </a:glow>
              </a:effectLst>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smtClean="0">
                <a:solidFill>
                  <a:srgbClr val="000000"/>
                </a:solidFill>
                <a:effectLst>
                  <a:glow rad="254000">
                    <a:schemeClr val="tx1"/>
                  </a:glow>
                </a:effectLst>
                <a:latin typeface="Arial"/>
                <a:ea typeface="SimSun" charset="0"/>
                <a:cs typeface="Arial"/>
              </a:rPr>
              <a:t>E</a:t>
            </a:r>
            <a:endParaRPr lang="zh-CN" altLang="en-GB" b="1" dirty="0" smtClean="0">
              <a:solidFill>
                <a:srgbClr val="000000"/>
              </a:solidFill>
              <a:effectLst>
                <a:glow rad="254000">
                  <a:schemeClr val="tx1"/>
                </a:glow>
              </a:effectLst>
              <a:latin typeface="Arial"/>
              <a:ea typeface="SimSun"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028" descr="exterior_temple"/>
          <p:cNvPicPr>
            <a:picLocks noChangeAspect="1" noChangeArrowheads="1"/>
          </p:cNvPicPr>
          <p:nvPr/>
        </p:nvPicPr>
        <p:blipFill>
          <a:blip r:embed="rId2">
            <a:lum bright="32000"/>
            <a:extLst>
              <a:ext uri="{28A0092B-C50C-407E-A947-70E740481C1C}">
                <a14:useLocalDpi xmlns:a14="http://schemas.microsoft.com/office/drawing/2010/main" val="0"/>
              </a:ext>
            </a:extLst>
          </a:blip>
          <a:srcRect t="2222" b="12222"/>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1026"/>
          <p:cNvSpPr>
            <a:spLocks noGrp="1" noChangeArrowheads="1"/>
          </p:cNvSpPr>
          <p:nvPr>
            <p:ph type="ctrTitle"/>
          </p:nvPr>
        </p:nvSpPr>
        <p:spPr>
          <a:xfrm>
            <a:off x="990600" y="152400"/>
            <a:ext cx="7772400" cy="609600"/>
          </a:xfrm>
          <a:solidFill>
            <a:schemeClr val="bg1"/>
          </a:solidFill>
        </p:spPr>
        <p:txBody>
          <a:bodyPr/>
          <a:lstStyle/>
          <a:p>
            <a:pPr algn="ctr"/>
            <a:r>
              <a:rPr lang="en-US" altLang="vi-VN" b="1" smtClean="0">
                <a:latin typeface="Arial" panose="020B0604020202020204" pitchFamily="34" charset="0"/>
              </a:rPr>
              <a:t>Problems Either Way!</a:t>
            </a:r>
            <a:endParaRPr lang="en-US" altLang="vi-VN" smtClean="0">
              <a:latin typeface="Arial" panose="020B0604020202020204" pitchFamily="34" charset="0"/>
            </a:endParaRPr>
          </a:p>
        </p:txBody>
      </p:sp>
      <p:pic>
        <p:nvPicPr>
          <p:cNvPr id="156675" name="Picture 1029" descr="Cross-4"/>
          <p:cNvPicPr>
            <a:picLocks noChangeAspect="1" noChangeArrowheads="1"/>
          </p:cNvPicPr>
          <p:nvPr/>
        </p:nvPicPr>
        <p:blipFill>
          <a:blip r:embed="rId3">
            <a:lum bright="-30000"/>
            <a:extLst>
              <a:ext uri="{28A0092B-C50C-407E-A947-70E740481C1C}">
                <a14:useLocalDpi xmlns:a14="http://schemas.microsoft.com/office/drawing/2010/main" val="0"/>
              </a:ext>
            </a:extLst>
          </a:blip>
          <a:srcRect b="613"/>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1030" descr="templesacrifices"/>
          <p:cNvPicPr>
            <a:picLocks noChangeAspect="1" noChangeArrowheads="1"/>
          </p:cNvPicPr>
          <p:nvPr/>
        </p:nvPicPr>
        <p:blipFill>
          <a:blip r:embed="rId4">
            <a:lum bright="-30000"/>
            <a:extLst>
              <a:ext uri="{28A0092B-C50C-407E-A947-70E740481C1C}">
                <a14:useLocalDpi xmlns:a14="http://schemas.microsoft.com/office/drawing/2010/main" val="0"/>
              </a:ext>
            </a:extLst>
          </a:blip>
          <a:srcRect l="4651" t="6514"/>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8622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US" altLang="vi-VN" sz="3600" b="1">
                <a:solidFill>
                  <a:srgbClr val="FFFF00"/>
                </a:solidFill>
                <a:latin typeface="Arial" panose="020B0604020202020204" pitchFamily="34" charset="0"/>
                <a:ea typeface="新細明體" charset="-120"/>
              </a:rPr>
              <a:t>Premillennial: </a:t>
            </a:r>
            <a:r>
              <a:rPr lang="en-US" altLang="vi-VN" sz="3600" b="1">
                <a:solidFill>
                  <a:srgbClr val="FFFFFF"/>
                </a:solidFill>
                <a:latin typeface="Arial" panose="020B0604020202020204" pitchFamily="34" charset="0"/>
                <a:ea typeface="新細明體" charset="-120"/>
              </a:rPr>
              <a:t/>
            </a:r>
            <a:br>
              <a:rPr lang="en-US" altLang="vi-VN" sz="3600" b="1">
                <a:solidFill>
                  <a:srgbClr val="FFFFFF"/>
                </a:solidFill>
                <a:latin typeface="Arial" panose="020B0604020202020204" pitchFamily="34" charset="0"/>
                <a:ea typeface="新細明體" charset="-120"/>
              </a:rPr>
            </a:br>
            <a:r>
              <a:rPr lang="en-US" altLang="vi-VN" sz="3600" b="1">
                <a:solidFill>
                  <a:srgbClr val="FFFFFF"/>
                </a:solidFill>
                <a:latin typeface="Arial" panose="020B0604020202020204" pitchFamily="34" charset="0"/>
                <a:ea typeface="新細明體" charset="-120"/>
              </a:rPr>
              <a:t>Sacrifices for Sin </a:t>
            </a:r>
            <a:br>
              <a:rPr lang="en-US" altLang="vi-VN" sz="3600" b="1">
                <a:solidFill>
                  <a:srgbClr val="FFFFFF"/>
                </a:solidFill>
                <a:latin typeface="Arial" panose="020B0604020202020204" pitchFamily="34" charset="0"/>
                <a:ea typeface="新細明體" charset="-120"/>
              </a:rPr>
            </a:br>
            <a:r>
              <a:rPr lang="en-US" altLang="vi-VN" sz="3600" b="1">
                <a:solidFill>
                  <a:srgbClr val="FFFFFF"/>
                </a:solidFill>
                <a:latin typeface="Arial" panose="020B0604020202020204" pitchFamily="34" charset="0"/>
                <a:ea typeface="新細明體" charset="-120"/>
              </a:rPr>
              <a:t>(Ezek. 40:39) in Light of Christ</a:t>
            </a:r>
            <a:r>
              <a:rPr lang="fr-FR" altLang="vi-VN" sz="3600" b="1">
                <a:solidFill>
                  <a:srgbClr val="FFFFFF"/>
                </a:solidFill>
                <a:latin typeface="Arial" panose="020B0604020202020204" pitchFamily="34" charset="0"/>
                <a:ea typeface="新細明體" charset="-120"/>
              </a:rPr>
              <a:t>'</a:t>
            </a:r>
            <a:r>
              <a:rPr lang="en-US" altLang="vi-VN" sz="3600" b="1">
                <a:solidFill>
                  <a:srgbClr val="FFFFFF"/>
                </a:solidFill>
                <a:latin typeface="Arial" panose="020B0604020202020204" pitchFamily="34" charset="0"/>
                <a:ea typeface="新細明體" charset="-120"/>
              </a:rPr>
              <a:t>s Death</a:t>
            </a:r>
          </a:p>
        </p:txBody>
      </p:sp>
      <p:sp>
        <p:nvSpPr>
          <p:cNvPr id="10" name="Text Box 1032"/>
          <p:cNvSpPr txBox="1">
            <a:spLocks noChangeArrowheads="1"/>
          </p:cNvSpPr>
          <p:nvPr/>
        </p:nvSpPr>
        <p:spPr bwMode="auto">
          <a:xfrm>
            <a:off x="4724400" y="3121025"/>
            <a:ext cx="3886200" cy="2289175"/>
          </a:xfrm>
          <a:prstGeom prst="rect">
            <a:avLst/>
          </a:prstGeom>
          <a:noFill/>
          <a:ln>
            <a:noFill/>
          </a:ln>
          <a:effectLst>
            <a:outerShdw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defRPr/>
            </a:pPr>
            <a:r>
              <a:rPr lang="en-US" sz="3600" b="1" u="sng" dirty="0" err="1">
                <a:solidFill>
                  <a:srgbClr val="FFFFFF"/>
                </a:solidFill>
                <a:latin typeface="Arial" pitchFamily="-112" charset="0"/>
                <a:ea typeface="+mn-ea"/>
              </a:rPr>
              <a:t>Amillennial</a:t>
            </a:r>
            <a:r>
              <a:rPr lang="en-US" sz="3600" b="1" dirty="0">
                <a:solidFill>
                  <a:srgbClr val="FFFFFF"/>
                </a:solidFill>
                <a:latin typeface="Arial" pitchFamily="-112" charset="0"/>
                <a:ea typeface="+mn-ea"/>
              </a:rPr>
              <a:t>: </a:t>
            </a:r>
            <a:br>
              <a:rPr lang="en-US" sz="3600" b="1" dirty="0">
                <a:solidFill>
                  <a:srgbClr val="FFFFFF"/>
                </a:solidFill>
                <a:latin typeface="Arial" pitchFamily="-112" charset="0"/>
                <a:ea typeface="+mn-ea"/>
              </a:rPr>
            </a:br>
            <a:r>
              <a:rPr lang="en-US" sz="3600" b="1" dirty="0">
                <a:solidFill>
                  <a:srgbClr val="FFFFFF"/>
                </a:solidFill>
                <a:latin typeface="Arial" pitchFamily="-112" charset="0"/>
                <a:ea typeface="+mn-ea"/>
              </a:rPr>
              <a:t>Abandon Normal Hermeneutic for Ezekiel 40-48</a:t>
            </a:r>
          </a:p>
        </p:txBody>
      </p:sp>
      <p:sp>
        <p:nvSpPr>
          <p:cNvPr id="240648" name="Text Box 1032"/>
          <p:cNvSpPr txBox="1">
            <a:spLocks noChangeArrowheads="1"/>
          </p:cNvSpPr>
          <p:nvPr/>
        </p:nvSpPr>
        <p:spPr bwMode="auto">
          <a:xfrm>
            <a:off x="4648200" y="3048000"/>
            <a:ext cx="3886200" cy="2289175"/>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eaLnBrk="0" hangingPunct="0">
              <a:defRPr/>
            </a:pPr>
            <a:r>
              <a:rPr lang="en-US" sz="3600" b="1" dirty="0">
                <a:solidFill>
                  <a:srgbClr val="0000FF"/>
                </a:solidFill>
                <a:effectLst>
                  <a:glow rad="241300">
                    <a:srgbClr val="FFFFFF"/>
                  </a:glow>
                </a:effectLst>
                <a:latin typeface="Arial" pitchFamily="-112" charset="0"/>
                <a:ea typeface="+mn-ea"/>
              </a:rPr>
              <a:t>Amillennial:</a:t>
            </a:r>
            <a:r>
              <a:rPr lang="en-US" sz="3600" b="1" dirty="0">
                <a:solidFill>
                  <a:srgbClr val="000000"/>
                </a:solidFill>
                <a:effectLst>
                  <a:glow rad="241300">
                    <a:srgbClr val="FFFFFF"/>
                  </a:glow>
                </a:effectLst>
                <a:latin typeface="Arial" pitchFamily="-112" charset="0"/>
                <a:ea typeface="+mn-ea"/>
              </a:rPr>
              <a:t> </a:t>
            </a:r>
            <a:br>
              <a:rPr lang="en-US" sz="3600" b="1" dirty="0">
                <a:solidFill>
                  <a:srgbClr val="000000"/>
                </a:solidFill>
                <a:effectLst>
                  <a:glow rad="241300">
                    <a:srgbClr val="FFFFFF"/>
                  </a:glow>
                </a:effectLst>
                <a:latin typeface="Arial" pitchFamily="-112" charset="0"/>
                <a:ea typeface="+mn-ea"/>
              </a:rPr>
            </a:br>
            <a:r>
              <a:rPr lang="en-US" sz="3600" b="1" dirty="0">
                <a:solidFill>
                  <a:srgbClr val="000000"/>
                </a:solidFill>
                <a:effectLst>
                  <a:glow rad="241300">
                    <a:srgbClr val="FFFFFF"/>
                  </a:glow>
                </a:effectLst>
                <a:latin typeface="Arial" pitchFamily="-112" charset="0"/>
                <a:ea typeface="+mn-ea"/>
              </a:rPr>
              <a:t>Abandon Normal Hermeneutic for Ezekiel 40-48</a:t>
            </a:r>
          </a:p>
        </p:txBody>
      </p:sp>
      <p:sp>
        <p:nvSpPr>
          <p:cNvPr id="156680"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vi-VN"/>
          </a:p>
        </p:txBody>
      </p:sp>
      <p:sp>
        <p:nvSpPr>
          <p:cNvPr id="156681"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US" altLang="vi-VN" b="1">
                <a:solidFill>
                  <a:srgbClr val="FFFFCC"/>
                </a:solidFill>
                <a:latin typeface="Arial" panose="020B0604020202020204" pitchFamily="34" charset="0"/>
                <a:ea typeface="新細明體" charset="-120"/>
              </a:rPr>
              <a:t>525</a:t>
            </a:r>
            <a:endParaRPr lang="en-US" altLang="vi-VN" b="1">
              <a:solidFill>
                <a:srgbClr val="FFCC66"/>
              </a:solidFill>
              <a:latin typeface="Arial" panose="020B0604020202020204" pitchFamily="34" charset="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endParaRPr lang="en-US" altLang="vi-VN" sz="1800">
              <a:solidFill>
                <a:srgbClr val="FFFFCC"/>
              </a:solidFill>
              <a:latin typeface="Arial" panose="020B0604020202020204" pitchFamily="34" charset="0"/>
              <a:ea typeface="新細明體" charset="-120"/>
            </a:endParaRPr>
          </a:p>
        </p:txBody>
      </p:sp>
      <p:sp>
        <p:nvSpPr>
          <p:cNvPr id="157698" name="Rectangle 3"/>
          <p:cNvSpPr>
            <a:spLocks noGrp="1" noChangeArrowheads="1"/>
          </p:cNvSpPr>
          <p:nvPr>
            <p:ph type="ctrTitle"/>
          </p:nvPr>
        </p:nvSpPr>
        <p:spPr>
          <a:xfrm>
            <a:off x="0" y="0"/>
            <a:ext cx="9144000" cy="762000"/>
          </a:xfrm>
          <a:solidFill>
            <a:schemeClr val="bg1"/>
          </a:solidFill>
        </p:spPr>
        <p:txBody>
          <a:bodyPr/>
          <a:lstStyle/>
          <a:p>
            <a:pPr algn="ctr"/>
            <a:r>
              <a:rPr lang="en-US" altLang="vi-VN" b="1" smtClean="0">
                <a:latin typeface="Arial" panose="020B0604020202020204" pitchFamily="34" charset="0"/>
              </a:rPr>
              <a:t>Why Millennial Sacrifices?</a:t>
            </a:r>
          </a:p>
        </p:txBody>
      </p:sp>
      <p:pic>
        <p:nvPicPr>
          <p:cNvPr id="157699" name="Picture 4" descr="Cross-4"/>
          <p:cNvPicPr>
            <a:picLocks noChangeAspect="1" noChangeArrowheads="1"/>
          </p:cNvPicPr>
          <p:nvPr/>
        </p:nvPicPr>
        <p:blipFill>
          <a:blip r:embed="rId2">
            <a:lum bright="-6000"/>
            <a:extLst>
              <a:ext uri="{28A0092B-C50C-407E-A947-70E740481C1C}">
                <a14:useLocalDpi xmlns:a14="http://schemas.microsoft.com/office/drawing/2010/main" val="0"/>
              </a:ext>
            </a:extLst>
          </a:blip>
          <a:srcRect b="613"/>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5" descr="templesacrifices"/>
          <p:cNvPicPr>
            <a:picLocks noChangeAspect="1" noChangeArrowheads="1"/>
          </p:cNvPicPr>
          <p:nvPr/>
        </p:nvPicPr>
        <p:blipFill>
          <a:blip r:embed="rId3">
            <a:lum bright="-6000"/>
            <a:extLst>
              <a:ext uri="{28A0092B-C50C-407E-A947-70E740481C1C}">
                <a14:useLocalDpi xmlns:a14="http://schemas.microsoft.com/office/drawing/2010/main" val="0"/>
              </a:ext>
            </a:extLst>
          </a:blip>
          <a:srcRect l="4651" t="6514"/>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defRPr/>
            </a:pPr>
            <a:r>
              <a:rPr lang="en-US" sz="3600" b="1" u="sng" dirty="0">
                <a:solidFill>
                  <a:srgbClr val="FFFFFF"/>
                </a:solidFill>
                <a:latin typeface="Arial" pitchFamily="-112" charset="0"/>
                <a:ea typeface="+mn-ea"/>
              </a:rPr>
              <a:t>Pre-Cross</a:t>
            </a:r>
            <a:r>
              <a:rPr lang="en-US" sz="3600" b="1" dirty="0">
                <a:solidFill>
                  <a:srgbClr val="FFFFFF"/>
                </a:solidFill>
                <a:latin typeface="Arial" pitchFamily="-112" charset="0"/>
                <a:ea typeface="+mn-ea"/>
              </a:rPr>
              <a:t>: </a:t>
            </a:r>
            <a:br>
              <a:rPr lang="en-US" sz="3600" b="1" dirty="0">
                <a:solidFill>
                  <a:srgbClr val="FFFFFF"/>
                </a:solidFill>
                <a:latin typeface="Arial" pitchFamily="-112" charset="0"/>
                <a:ea typeface="+mn-ea"/>
              </a:rPr>
            </a:br>
            <a:r>
              <a:rPr lang="en-US" sz="3600" b="1" dirty="0">
                <a:solidFill>
                  <a:srgbClr val="FFFFFF"/>
                </a:solidFill>
                <a:latin typeface="Arial" pitchFamily="-112" charset="0"/>
                <a:ea typeface="+mn-ea"/>
              </a:rPr>
              <a:t>Looked </a:t>
            </a:r>
            <a:r>
              <a:rPr lang="en-US" sz="3600" b="1" dirty="0">
                <a:solidFill>
                  <a:srgbClr val="FFFF00"/>
                </a:solidFill>
                <a:latin typeface="Arial" pitchFamily="-112" charset="0"/>
                <a:ea typeface="+mn-ea"/>
              </a:rPr>
              <a:t>toward</a:t>
            </a:r>
            <a:r>
              <a:rPr lang="en-US" sz="3600" b="1" dirty="0">
                <a:solidFill>
                  <a:srgbClr val="FFFFFF"/>
                </a:solidFill>
                <a:latin typeface="Arial" pitchFamily="-112" charset="0"/>
                <a:ea typeface="+mn-ea"/>
              </a:rPr>
              <a:t> Christ</a:t>
            </a:r>
            <a:r>
              <a:rPr lang="fr-FR" sz="3600" b="1" dirty="0">
                <a:solidFill>
                  <a:srgbClr val="FFFFFF"/>
                </a:solidFill>
                <a:latin typeface="Arial" pitchFamily="-112" charset="0"/>
                <a:ea typeface="+mn-ea"/>
              </a:rPr>
              <a:t>'</a:t>
            </a:r>
            <a:r>
              <a:rPr lang="en-US" sz="3600" b="1" dirty="0">
                <a:solidFill>
                  <a:srgbClr val="FFFFFF"/>
                </a:solidFill>
                <a:latin typeface="Arial" pitchFamily="-112" charset="0"/>
                <a:ea typeface="+mn-ea"/>
              </a:rPr>
              <a:t>s Death</a:t>
            </a:r>
          </a:p>
        </p:txBody>
      </p:sp>
      <p:pic>
        <p:nvPicPr>
          <p:cNvPr id="261127" name="Picture 7" descr="templesacrifices"/>
          <p:cNvPicPr>
            <a:picLocks noChangeAspect="1" noChangeArrowheads="1"/>
          </p:cNvPicPr>
          <p:nvPr/>
        </p:nvPicPr>
        <p:blipFill>
          <a:blip r:embed="rId3">
            <a:lum bright="-6000"/>
            <a:extLst>
              <a:ext uri="{28A0092B-C50C-407E-A947-70E740481C1C}">
                <a14:useLocalDpi xmlns:a14="http://schemas.microsoft.com/office/drawing/2010/main" val="0"/>
              </a:ext>
            </a:extLst>
          </a:blip>
          <a:srcRect l="4651" t="6514"/>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defRPr/>
            </a:pPr>
            <a:r>
              <a:rPr lang="en-US" sz="3600" b="1" u="sng" dirty="0">
                <a:solidFill>
                  <a:srgbClr val="FFFFFF"/>
                </a:solidFill>
                <a:latin typeface="Arial" pitchFamily="-112" charset="0"/>
                <a:ea typeface="+mn-ea"/>
              </a:rPr>
              <a:t>Post-Cross</a:t>
            </a:r>
            <a:r>
              <a:rPr lang="en-US" sz="3600" b="1" dirty="0">
                <a:solidFill>
                  <a:srgbClr val="FFFFFF"/>
                </a:solidFill>
                <a:latin typeface="Arial" pitchFamily="-112" charset="0"/>
                <a:ea typeface="+mn-ea"/>
              </a:rPr>
              <a:t>: </a:t>
            </a:r>
            <a:br>
              <a:rPr lang="en-US" sz="3600" b="1" dirty="0">
                <a:solidFill>
                  <a:srgbClr val="FFFFFF"/>
                </a:solidFill>
                <a:latin typeface="Arial" pitchFamily="-112" charset="0"/>
                <a:ea typeface="+mn-ea"/>
              </a:rPr>
            </a:br>
            <a:r>
              <a:rPr lang="en-US" sz="3600" b="1" dirty="0">
                <a:solidFill>
                  <a:srgbClr val="FFFFFF"/>
                </a:solidFill>
                <a:latin typeface="Arial" pitchFamily="-112" charset="0"/>
                <a:ea typeface="+mn-ea"/>
              </a:rPr>
              <a:t>Look </a:t>
            </a:r>
            <a:r>
              <a:rPr lang="en-US" sz="3600" b="1" dirty="0">
                <a:solidFill>
                  <a:srgbClr val="FFFF00"/>
                </a:solidFill>
                <a:latin typeface="Arial" pitchFamily="-112" charset="0"/>
                <a:ea typeface="+mn-ea"/>
              </a:rPr>
              <a:t>back</a:t>
            </a:r>
            <a:r>
              <a:rPr lang="en-US" sz="3600" b="1" dirty="0">
                <a:solidFill>
                  <a:srgbClr val="FFFFFF"/>
                </a:solidFill>
                <a:latin typeface="Arial" pitchFamily="-112" charset="0"/>
                <a:ea typeface="+mn-ea"/>
              </a:rPr>
              <a:t> on Christ</a:t>
            </a:r>
            <a:r>
              <a:rPr lang="fr-FR" sz="3600" b="1" dirty="0">
                <a:solidFill>
                  <a:srgbClr val="FFFFFF"/>
                </a:solidFill>
                <a:latin typeface="Arial" pitchFamily="-112" charset="0"/>
                <a:ea typeface="+mn-ea"/>
              </a:rPr>
              <a:t>'</a:t>
            </a:r>
            <a:r>
              <a:rPr lang="en-US" sz="3600" b="1" dirty="0">
                <a:solidFill>
                  <a:srgbClr val="FFFFFF"/>
                </a:solidFill>
                <a:latin typeface="Arial" pitchFamily="-112" charset="0"/>
                <a:ea typeface="+mn-ea"/>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vi-VN"/>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vi-VN"/>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a:noFill/>
          </a:ln>
          <a:effectLst>
            <a:outerShdw dist="35921"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defRPr/>
            </a:pPr>
            <a:r>
              <a:rPr lang="en-US" sz="2800" b="1" u="sng" dirty="0" smtClean="0">
                <a:solidFill>
                  <a:srgbClr val="FFFFFF"/>
                </a:solidFill>
                <a:latin typeface="Arial" charset="0"/>
                <a:ea typeface="新細明體" charset="0"/>
                <a:cs typeface="新細明體" charset="0"/>
              </a:rPr>
              <a:t>Theocratic</a:t>
            </a:r>
            <a:r>
              <a:rPr lang="en-US" sz="2800" b="1" dirty="0" smtClean="0">
                <a:solidFill>
                  <a:srgbClr val="FFFFFF"/>
                </a:solidFill>
                <a:latin typeface="Arial" charset="0"/>
                <a:ea typeface="新細明體" charset="0"/>
                <a:cs typeface="新細明體" charset="0"/>
              </a:rPr>
              <a:t>: like confession of sin (1 John 1:9)</a:t>
            </a:r>
          </a:p>
          <a:p>
            <a:pPr>
              <a:buFontTx/>
              <a:buChar char="•"/>
              <a:defRPr/>
            </a:pPr>
            <a:r>
              <a:rPr lang="en-US" sz="2800" b="1" u="sng" dirty="0" smtClean="0">
                <a:solidFill>
                  <a:srgbClr val="FFFFFF"/>
                </a:solidFill>
                <a:latin typeface="Arial" charset="0"/>
                <a:ea typeface="新細明體" charset="0"/>
                <a:cs typeface="新細明體" charset="0"/>
              </a:rPr>
              <a:t>Memorial</a:t>
            </a:r>
            <a:r>
              <a:rPr lang="en-US" sz="2800" b="1" dirty="0" smtClean="0">
                <a:solidFill>
                  <a:srgbClr val="FFFFFF"/>
                </a:solidFill>
                <a:latin typeface="Arial" charset="0"/>
                <a:ea typeface="新細明體" charset="0"/>
                <a:cs typeface="新細明體" charset="0"/>
              </a:rPr>
              <a:t>: like Lord</a:t>
            </a:r>
            <a:r>
              <a:rPr lang="fr-FR" sz="2800" b="1" dirty="0" smtClean="0">
                <a:solidFill>
                  <a:srgbClr val="FFFFFF"/>
                </a:solidFill>
                <a:latin typeface="Arial" charset="0"/>
                <a:ea typeface="新細明體" charset="0"/>
                <a:cs typeface="新細明體" charset="0"/>
              </a:rPr>
              <a:t>'</a:t>
            </a:r>
            <a:r>
              <a:rPr lang="en-US" sz="2800" b="1" dirty="0" smtClean="0">
                <a:solidFill>
                  <a:srgbClr val="FFFFFF"/>
                </a:solidFill>
                <a:latin typeface="Arial" charset="0"/>
                <a:ea typeface="新細明體" charset="0"/>
                <a:cs typeface="新細明體" charset="0"/>
              </a:rPr>
              <a:t>s Supper that looks back</a:t>
            </a:r>
          </a:p>
          <a:p>
            <a:pPr>
              <a:buFontTx/>
              <a:buChar char="•"/>
              <a:defRPr/>
            </a:pPr>
            <a:r>
              <a:rPr lang="en-US" sz="2800" b="1" u="sng" dirty="0" smtClean="0">
                <a:solidFill>
                  <a:srgbClr val="FFFFFF"/>
                </a:solidFill>
                <a:latin typeface="Arial" charset="0"/>
                <a:ea typeface="新細明體" charset="0"/>
                <a:cs typeface="新細明體" charset="0"/>
              </a:rPr>
              <a:t>Paul</a:t>
            </a:r>
            <a:r>
              <a:rPr lang="en-US" sz="2800" b="1" dirty="0" smtClean="0">
                <a:solidFill>
                  <a:srgbClr val="FFFFFF"/>
                </a:solidFill>
                <a:latin typeface="Arial" charset="0"/>
                <a:ea typeface="新細明體" charset="0"/>
                <a:cs typeface="新細明體" charset="0"/>
              </a:rPr>
              <a:t> offered a temple sacrifice in AD 57 (Acts 21:26) without seeing a "digression problem"</a:t>
            </a:r>
          </a:p>
        </p:txBody>
      </p:sp>
      <p:sp>
        <p:nvSpPr>
          <p:cNvPr id="157707"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US" altLang="vi-VN" b="1">
                <a:solidFill>
                  <a:srgbClr val="FFFFCC"/>
                </a:solidFill>
                <a:latin typeface="Arial" panose="020B0604020202020204" pitchFamily="34" charset="0"/>
                <a:ea typeface="新細明體" charset="-120"/>
              </a:rPr>
              <a:t>527</a:t>
            </a:r>
            <a:endParaRPr lang="en-US" altLang="vi-VN" b="1">
              <a:solidFill>
                <a:srgbClr val="FFCC66"/>
              </a:solidFill>
              <a:latin typeface="Arial" panose="020B0604020202020204" pitchFamily="34" charset="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1131">
                                            <p:bg/>
                                          </p:spTgt>
                                        </p:tgtEl>
                                        <p:attrNameLst>
                                          <p:attrName>style.visibility</p:attrName>
                                        </p:attrNameLst>
                                      </p:cBhvr>
                                      <p:to>
                                        <p:strVal val="visible"/>
                                      </p:to>
                                    </p:set>
                                    <p:animEffect transition="in" filter="dissolve">
                                      <p:cBhvr>
                                        <p:cTn id="24" dur="500"/>
                                        <p:tgtEl>
                                          <p:spTgt spid="26113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1131">
                                            <p:txEl>
                                              <p:pRg st="0" end="0"/>
                                            </p:txEl>
                                          </p:spTgt>
                                        </p:tgtEl>
                                        <p:attrNameLst>
                                          <p:attrName>style.visibility</p:attrName>
                                        </p:attrNameLst>
                                      </p:cBhvr>
                                      <p:to>
                                        <p:strVal val="visible"/>
                                      </p:to>
                                    </p:set>
                                    <p:animEffect transition="in" filter="dissolve">
                                      <p:cBhvr>
                                        <p:cTn id="29" dur="500"/>
                                        <p:tgtEl>
                                          <p:spTgt spid="261131">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1131">
                                            <p:txEl>
                                              <p:pRg st="1" end="1"/>
                                            </p:txEl>
                                          </p:spTgt>
                                        </p:tgtEl>
                                        <p:attrNameLst>
                                          <p:attrName>style.visibility</p:attrName>
                                        </p:attrNameLst>
                                      </p:cBhvr>
                                      <p:to>
                                        <p:strVal val="visible"/>
                                      </p:to>
                                    </p:set>
                                    <p:animEffect transition="in" filter="dissolve">
                                      <p:cBhvr>
                                        <p:cTn id="34" dur="500"/>
                                        <p:tgtEl>
                                          <p:spTgt spid="261131">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1131">
                                            <p:txEl>
                                              <p:pRg st="2" end="2"/>
                                            </p:txEl>
                                          </p:spTgt>
                                        </p:tgtEl>
                                        <p:attrNameLst>
                                          <p:attrName>style.visibility</p:attrName>
                                        </p:attrNameLst>
                                      </p:cBhvr>
                                      <p:to>
                                        <p:strVal val="visible"/>
                                      </p:to>
                                    </p:set>
                                    <p:animEffect transition="in" filter="dissolve">
                                      <p:cBhvr>
                                        <p:cTn id="39"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Haggai rebukes the remnant to correct its wrong </a:t>
            </a:r>
            <a:r>
              <a:rPr lang="en-US" sz="3200" b="1" kern="0" dirty="0">
                <a:solidFill>
                  <a:srgbClr val="FFFF00"/>
                </a:solidFill>
                <a:effectLst>
                  <a:glow rad="127000">
                    <a:srgbClr val="000000"/>
                  </a:glow>
                </a:effectLst>
                <a:latin typeface="Arial" charset="0"/>
                <a:ea typeface="ＭＳ Ｐゴシック" charset="0"/>
                <a:cs typeface="ＭＳ Ｐゴシック" charset="0"/>
              </a:rPr>
              <a:t>priorities</a:t>
            </a:r>
            <a:r>
              <a:rPr lang="en-US" sz="3200" b="1" kern="0" dirty="0">
                <a:solidFill>
                  <a:srgbClr val="FFFFFF"/>
                </a:solidFill>
                <a:effectLst>
                  <a:glow rad="127000">
                    <a:srgbClr val="000000"/>
                  </a:glow>
                </a:effectLst>
                <a:latin typeface="Arial" charset="0"/>
                <a:ea typeface="ＭＳ Ｐゴシック" charset="0"/>
                <a:cs typeface="ＭＳ Ｐゴシック" charset="0"/>
              </a:rPr>
              <a:t> judged in a drought to encourage the rebuilding of the temple that God might bless the nation with crops and Zerubbabel with authority, foreshadowing Messiah's authority in the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kingdom.</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effectLst>
                  <a:glow rad="127000">
                    <a:srgbClr val="000000"/>
                  </a:glow>
                </a:effectLst>
                <a:latin typeface="Arial" charset="0"/>
                <a:ea typeface="ＭＳ Ｐゴシック" charset="0"/>
                <a:cs typeface="ＭＳ Ｐゴシック" charset="0"/>
              </a:rPr>
              <a:t>Sách</a:t>
            </a:r>
            <a:r>
              <a:rPr lang="en-US" sz="3600" b="1" dirty="0">
                <a:solidFill>
                  <a:srgbClr val="FFFFFF"/>
                </a:solidFill>
                <a:effectLst>
                  <a:glow rad="127000">
                    <a:srgbClr val="000000"/>
                  </a:glow>
                </a:effectLst>
                <a:latin typeface="Arial" charset="0"/>
                <a:ea typeface="ＭＳ Ｐゴシック" charset="0"/>
                <a:cs typeface="ＭＳ Ｐゴシック" charset="0"/>
              </a:rPr>
              <a:t> A-</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ghê</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640</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10575401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Temple in modern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513"/>
            <a:ext cx="97536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381000" y="1447800"/>
            <a:ext cx="9906000" cy="990600"/>
          </a:xfrm>
        </p:spPr>
        <p:txBody>
          <a:bodyPr/>
          <a:lstStyle/>
          <a:p>
            <a:pPr>
              <a:defRPr/>
            </a:pPr>
            <a:r>
              <a:rPr lang="en-US" sz="4800" dirty="0" err="1" smtClean="0">
                <a:solidFill>
                  <a:schemeClr val="tx1"/>
                </a:solidFill>
                <a:ea typeface="ＭＳ Ｐゴシック" charset="0"/>
                <a:cs typeface="Arial" charset="0"/>
              </a:rPr>
              <a:t>Đền</a:t>
            </a:r>
            <a:r>
              <a:rPr lang="en-US" sz="4800" dirty="0" smtClean="0">
                <a:solidFill>
                  <a:schemeClr val="tx1"/>
                </a:solidFill>
                <a:ea typeface="ＭＳ Ｐゴシック" charset="0"/>
                <a:cs typeface="Arial" charset="0"/>
              </a:rPr>
              <a:t> </a:t>
            </a:r>
            <a:r>
              <a:rPr lang="en-US" sz="4800" dirty="0" err="1" smtClean="0">
                <a:solidFill>
                  <a:schemeClr val="tx1"/>
                </a:solidFill>
                <a:ea typeface="ＭＳ Ｐゴシック" charset="0"/>
                <a:cs typeface="Arial" charset="0"/>
              </a:rPr>
              <a:t>thờ</a:t>
            </a:r>
            <a:r>
              <a:rPr lang="en-US" sz="4800" dirty="0" smtClean="0">
                <a:solidFill>
                  <a:schemeClr val="tx1"/>
                </a:solidFill>
                <a:ea typeface="ＭＳ Ｐゴシック" charset="0"/>
                <a:cs typeface="Arial" charset="0"/>
              </a:rPr>
              <a:t> </a:t>
            </a:r>
            <a:r>
              <a:rPr lang="en-US" sz="4800" dirty="0" err="1" smtClean="0">
                <a:solidFill>
                  <a:schemeClr val="tx1"/>
                </a:solidFill>
                <a:ea typeface="ＭＳ Ｐゴシック" charset="0"/>
                <a:cs typeface="Arial" charset="0"/>
              </a:rPr>
              <a:t>thứ</a:t>
            </a:r>
            <a:r>
              <a:rPr lang="en-US" sz="4800" dirty="0" smtClean="0">
                <a:solidFill>
                  <a:schemeClr val="tx1"/>
                </a:solidFill>
                <a:ea typeface="ＭＳ Ｐゴシック" charset="0"/>
                <a:cs typeface="Arial" charset="0"/>
              </a:rPr>
              <a:t> 3 - </a:t>
            </a:r>
            <a:r>
              <a:rPr lang="en-US" sz="4800" dirty="0">
                <a:solidFill>
                  <a:schemeClr val="tx1"/>
                </a:solidFill>
                <a:ea typeface="ＭＳ Ｐゴシック" charset="0"/>
                <a:cs typeface="Arial" charset="0"/>
              </a:rPr>
              <a:t>Tribulation</a:t>
            </a:r>
            <a:endParaRPr lang="en-US" sz="6000" dirty="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a:extLst>
              <a:ext uri="{28A0092B-C50C-407E-A947-70E740481C1C}">
                <a14:useLocalDpi xmlns:a14="http://schemas.microsoft.com/office/drawing/2010/main" val="0"/>
              </a:ext>
            </a:extLst>
          </a:blip>
          <a:srcRect l="5225" r="5225" b="7057"/>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9600" b="1" dirty="0" err="1">
                <a:solidFill>
                  <a:schemeClr val="tx1"/>
                </a:solidFill>
                <a:effectLst>
                  <a:glow rad="279400">
                    <a:srgbClr val="000090">
                      <a:alpha val="87000"/>
                    </a:srgbClr>
                  </a:glow>
                </a:effectLst>
                <a:ea typeface="ＭＳ Ｐゴシック" pitchFamily="-112" charset="-128"/>
                <a:cs typeface="ＭＳ Ｐゴシック" pitchFamily="-112" charset="-128"/>
              </a:rPr>
              <a:t>Ê</a:t>
            </a:r>
            <a:r>
              <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a:t>
            </a:r>
            <a:r>
              <a:rPr lang="en-US" sz="9600" b="1" dirty="0" err="1">
                <a:solidFill>
                  <a:schemeClr val="tx1"/>
                </a:solidFill>
                <a:effectLst>
                  <a:glow rad="279400">
                    <a:srgbClr val="000090">
                      <a:alpha val="87000"/>
                    </a:srgbClr>
                  </a:glow>
                </a:effectLst>
                <a:ea typeface="ＭＳ Ｐゴシック" pitchFamily="-112" charset="-128"/>
                <a:cs typeface="ＭＳ Ｐゴシック" pitchFamily="-112" charset="-128"/>
              </a:rPr>
              <a:t>xê</a:t>
            </a:r>
            <a:r>
              <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-chi-</a:t>
            </a:r>
            <a:r>
              <a:rPr lang="en-US" sz="9600" b="1" dirty="0" err="1">
                <a:solidFill>
                  <a:schemeClr val="tx1"/>
                </a:solidFill>
                <a:effectLst>
                  <a:glow rad="279400">
                    <a:srgbClr val="000090">
                      <a:alpha val="87000"/>
                    </a:srgbClr>
                  </a:glow>
                </a:effectLst>
                <a:ea typeface="ＭＳ Ｐゴシック" pitchFamily="-112" charset="-128"/>
                <a:cs typeface="ＭＳ Ｐゴシック" pitchFamily="-112" charset="-128"/>
              </a:rPr>
              <a:t>ên</a:t>
            </a:r>
            <a:endPar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1600" b="1" kern="0" dirty="0" smtClean="0">
                <a:solidFill>
                  <a:srgbClr val="FFFFFF"/>
                </a:solidFill>
                <a:latin typeface="Arial" charset="0"/>
                <a:ea typeface="Osaka" charset="0"/>
                <a:cs typeface="Osaka" charset="0"/>
              </a:rPr>
              <a:t>The Temple of Ezekiel 40–47</a:t>
            </a:r>
            <a:endParaRPr lang="en-US" sz="1600" b="1" kern="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91268283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a:latin typeface="Arial" panose="020B0604020202020204" pitchFamily="34"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18" name="Text Box 6"/>
            <p:cNvSpPr txBox="1">
              <a:spLocks noChangeArrowheads="1"/>
            </p:cNvSpPr>
            <p:nvPr/>
          </p:nvSpPr>
          <p:spPr bwMode="auto">
            <a:xfrm>
              <a:off x="4464" y="2476"/>
              <a:ext cx="732"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2"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1:2</a:t>
            </a: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10/17</a:t>
            </a:r>
          </a:p>
          <a:p>
            <a:pPr algn="ctr">
              <a:defRPr/>
            </a:pPr>
            <a:r>
              <a:rPr lang="en-US" sz="3200" b="1">
                <a:latin typeface="Arial"/>
                <a:ea typeface="+mn-ea"/>
                <a:cs typeface="Arial"/>
              </a:rPr>
              <a:t>2:1</a:t>
            </a: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12/18</a:t>
            </a:r>
          </a:p>
          <a:p>
            <a:pPr algn="ctr">
              <a:defRPr/>
            </a:pPr>
            <a:r>
              <a:rPr lang="en-US" sz="3200" b="1">
                <a:latin typeface="Arial"/>
                <a:ea typeface="+mn-ea"/>
                <a:cs typeface="Arial"/>
              </a:rPr>
              <a:t>2:10, 18, 20</a:t>
            </a: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6" name="Title 25"/>
          <p:cNvSpPr>
            <a:spLocks noGrp="1"/>
          </p:cNvSpPr>
          <p:nvPr>
            <p:ph type="title" idx="4294967295"/>
          </p:nvPr>
        </p:nvSpPr>
        <p:spPr>
          <a:xfrm>
            <a:off x="0" y="76200"/>
            <a:ext cx="9525000" cy="1143000"/>
          </a:xfrm>
        </p:spPr>
        <p:txBody>
          <a:bodyPr/>
          <a:lstStyle/>
          <a:p>
            <a:pPr>
              <a:defRPr/>
            </a:pPr>
            <a:r>
              <a:rPr lang="en-US" sz="4800">
                <a:solidFill>
                  <a:schemeClr val="tx1"/>
                </a:solidFill>
                <a:ea typeface="ＭＳ Ｐゴシック" charset="0"/>
                <a:cs typeface="Arial"/>
              </a:rPr>
              <a:t>Dates in Haggai (2:10, 18, 20)</a:t>
            </a:r>
            <a:endParaRPr lang="en-US">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pic>
        <p:nvPicPr>
          <p:cNvPr id="160770" name="Picture 1" descr="accusation_24x18_2008_72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r>
              <a:rPr lang="en-US" dirty="0" err="1" smtClean="0">
                <a:ea typeface="ＭＳ Ｐゴシック" charset="0"/>
                <a:cs typeface="Arial"/>
              </a:rPr>
              <a:t>Lời</a:t>
            </a:r>
            <a:r>
              <a:rPr lang="en-US" dirty="0" smtClean="0">
                <a:ea typeface="ＭＳ Ｐゴシック" charset="0"/>
                <a:cs typeface="Arial"/>
              </a:rPr>
              <a:t> </a:t>
            </a:r>
            <a:r>
              <a:rPr lang="en-US" dirty="0" err="1" smtClean="0">
                <a:ea typeface="ＭＳ Ｐゴシック" charset="0"/>
                <a:cs typeface="Arial"/>
              </a:rPr>
              <a:t>tiên</a:t>
            </a:r>
            <a:r>
              <a:rPr lang="en-US" dirty="0" smtClean="0">
                <a:ea typeface="ＭＳ Ｐゴシック" charset="0"/>
                <a:cs typeface="Arial"/>
              </a:rPr>
              <a:t> tri </a:t>
            </a:r>
            <a:r>
              <a:rPr lang="en-US" dirty="0">
                <a:ea typeface="ＭＳ Ｐゴシック" charset="0"/>
                <a:cs typeface="Arial"/>
              </a:rPr>
              <a:t>3: </a:t>
            </a:r>
            <a:r>
              <a:rPr lang="en-US" dirty="0" err="1" smtClean="0">
                <a:ea typeface="ＭＳ Ｐゴシック" charset="0"/>
                <a:cs typeface="Arial"/>
              </a:rPr>
              <a:t>Sự</a:t>
            </a:r>
            <a:r>
              <a:rPr lang="en-US" dirty="0" smtClean="0">
                <a:ea typeface="ＭＳ Ｐゴシック" charset="0"/>
                <a:cs typeface="Arial"/>
              </a:rPr>
              <a:t> </a:t>
            </a:r>
            <a:r>
              <a:rPr lang="en-US" dirty="0" err="1" smtClean="0">
                <a:ea typeface="ＭＳ Ｐゴシック" charset="0"/>
                <a:cs typeface="Arial"/>
              </a:rPr>
              <a:t>buộc</a:t>
            </a:r>
            <a:r>
              <a:rPr lang="en-US" dirty="0" smtClean="0">
                <a:ea typeface="ＭＳ Ｐゴシック" charset="0"/>
                <a:cs typeface="Arial"/>
              </a:rPr>
              <a:t> </a:t>
            </a:r>
            <a:r>
              <a:rPr lang="en-US" dirty="0" err="1" smtClean="0">
                <a:ea typeface="ＭＳ Ｐゴシック" charset="0"/>
                <a:cs typeface="Arial"/>
              </a:rPr>
              <a:t>tội</a:t>
            </a:r>
            <a:endParaRPr lang="en-US" sz="2400" dirty="0">
              <a:ea typeface="ＭＳ Ｐゴシック" charset="0"/>
              <a:cs typeface="Arial"/>
            </a:endParaRPr>
          </a:p>
        </p:txBody>
      </p:sp>
      <p:sp>
        <p:nvSpPr>
          <p:cNvPr id="160772"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643</a:t>
            </a:r>
          </a:p>
        </p:txBody>
      </p:sp>
      <p:sp>
        <p:nvSpPr>
          <p:cNvPr id="160773" name="Rectangle 3"/>
          <p:cNvSpPr txBox="1">
            <a:spLocks noChangeArrowheads="1"/>
          </p:cNvSpPr>
          <p:nvPr/>
        </p:nvSpPr>
        <p:spPr bwMode="auto">
          <a:xfrm>
            <a:off x="4211638" y="1208088"/>
            <a:ext cx="496887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dirty="0" err="1" smtClean="0">
                <a:latin typeface="Arial" panose="020B0604020202020204" pitchFamily="34" charset="0"/>
                <a:cs typeface="Arial" panose="020B0604020202020204" pitchFamily="34" charset="0"/>
              </a:rPr>
              <a:t>Vấn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đề</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công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việc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và</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sự</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dâng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hiến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là</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một</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sự</a:t>
            </a:r>
            <a:r>
              <a:rPr lang="en-US" altLang="vi-VN" sz="2800" b="1" dirty="0" smtClean="0">
                <a:latin typeface="Arial" panose="020B0604020202020204" pitchFamily="34" charset="0"/>
                <a:cs typeface="Arial" panose="020B0604020202020204" pitchFamily="34" charset="0"/>
              </a:rPr>
              <a:t> tin </a:t>
            </a:r>
            <a:r>
              <a:rPr lang="en-US" altLang="vi-VN" sz="2800" b="1" dirty="0" err="1" smtClean="0">
                <a:latin typeface="Arial" panose="020B0604020202020204" pitchFamily="34" charset="0"/>
                <a:cs typeface="Arial" panose="020B0604020202020204" pitchFamily="34" charset="0"/>
              </a:rPr>
              <a:t>cậy</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giả</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tạo</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nơi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nỗ</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lực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của</a:t>
            </a:r>
            <a:r>
              <a:rPr lang="en-US" altLang="vi-VN" sz="2800" b="1" dirty="0" smtClean="0">
                <a:latin typeface="Arial" panose="020B0604020202020204" pitchFamily="34" charset="0"/>
                <a:cs typeface="Arial" panose="020B0604020202020204" pitchFamily="34" charset="0"/>
              </a:rPr>
              <a:t> con </a:t>
            </a:r>
            <a:r>
              <a:rPr lang="en-US" altLang="vi-VN" sz="2800" b="1" dirty="0" err="1" smtClean="0">
                <a:latin typeface="Arial" panose="020B0604020202020204" pitchFamily="34" charset="0"/>
                <a:cs typeface="Arial" panose="020B0604020202020204" pitchFamily="34" charset="0"/>
              </a:rPr>
              <a:t>người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và</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không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đảm</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bảo</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được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Đức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Chúa</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Trời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chấp</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nhận</a:t>
            </a:r>
            <a:r>
              <a:rPr lang="en-US" altLang="vi-VN" sz="2800" b="1" dirty="0" smtClean="0">
                <a:latin typeface="Arial" panose="020B0604020202020204" pitchFamily="34" charset="0"/>
                <a:cs typeface="Arial" panose="020B0604020202020204" pitchFamily="34" charset="0"/>
              </a:rPr>
              <a:t>. (</a:t>
            </a:r>
            <a:r>
              <a:rPr lang="en-US" altLang="vi-VN" sz="2800" b="1" dirty="0">
                <a:latin typeface="Arial" panose="020B0604020202020204" pitchFamily="34" charset="0"/>
                <a:cs typeface="Arial" panose="020B0604020202020204" pitchFamily="34" charset="0"/>
              </a:rPr>
              <a:t>2:10-14). </a:t>
            </a:r>
            <a:br>
              <a:rPr lang="en-US" altLang="vi-VN" sz="2800" b="1" dirty="0">
                <a:latin typeface="Arial" panose="020B0604020202020204" pitchFamily="34" charset="0"/>
                <a:cs typeface="Arial" panose="020B0604020202020204" pitchFamily="34" charset="0"/>
              </a:rPr>
            </a:br>
            <a:endParaRPr lang="en-US" altLang="vi-VN" sz="2800" b="1" dirty="0">
              <a:latin typeface="Arial" panose="020B0604020202020204" pitchFamily="34" charset="0"/>
              <a:cs typeface="Arial" panose="020B0604020202020204" pitchFamily="34" charset="0"/>
            </a:endParaRPr>
          </a:p>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dirty="0" err="1" smtClean="0">
                <a:latin typeface="Arial" panose="020B0604020202020204" pitchFamily="34" charset="0"/>
                <a:cs typeface="Arial" panose="020B0604020202020204" pitchFamily="34" charset="0"/>
              </a:rPr>
              <a:t>Hậu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quả</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sự</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thiếu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hụt</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về</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kinh</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tế</a:t>
            </a:r>
            <a:r>
              <a:rPr lang="en-US" altLang="vi-VN" sz="2800" b="1" dirty="0" smtClean="0">
                <a:latin typeface="Arial" panose="020B0604020202020204" pitchFamily="34" charset="0"/>
                <a:cs typeface="Arial" panose="020B0604020202020204" pitchFamily="34" charset="0"/>
              </a:rPr>
              <a:t> (</a:t>
            </a:r>
            <a:r>
              <a:rPr lang="en-US" altLang="vi-VN" sz="2800" b="1" dirty="0">
                <a:latin typeface="Arial" panose="020B0604020202020204" pitchFamily="34" charset="0"/>
                <a:cs typeface="Arial" panose="020B0604020202020204" pitchFamily="34" charset="0"/>
              </a:rPr>
              <a:t>2:16-17).</a:t>
            </a:r>
          </a:p>
          <a:p>
            <a:pPr eaLnBrk="1" hangingPunct="1">
              <a:lnSpc>
                <a:spcPct val="90000"/>
              </a:lnSpc>
              <a:spcBef>
                <a:spcPct val="20000"/>
              </a:spcBef>
              <a:buClr>
                <a:schemeClr val="accent2"/>
              </a:buClr>
              <a:buSzPct val="80000"/>
              <a:buFont typeface="Wingdings" panose="05000000000000000000" pitchFamily="2" charset="2"/>
              <a:buChar char="l"/>
            </a:pPr>
            <a:endParaRPr lang="en-US" altLang="vi-VN" sz="2800" b="1" dirty="0">
              <a:latin typeface="Arial" panose="020B0604020202020204" pitchFamily="34" charset="0"/>
              <a:cs typeface="Arial" panose="020B0604020202020204" pitchFamily="34" charset="0"/>
            </a:endParaRPr>
          </a:p>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dirty="0" err="1" smtClean="0">
                <a:latin typeface="Arial" panose="020B0604020202020204" pitchFamily="34" charset="0"/>
                <a:cs typeface="Arial" panose="020B0604020202020204" pitchFamily="34" charset="0"/>
              </a:rPr>
              <a:t>Đáp</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ứng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Dân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sự</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đáp</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ứng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lại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bằng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cách</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đặt</a:t>
            </a:r>
            <a:r>
              <a:rPr lang="en-US" altLang="vi-VN" sz="2800" b="1" dirty="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nền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móng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đền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thờ</a:t>
            </a:r>
            <a:r>
              <a:rPr lang="en-US" altLang="vi-VN" sz="2800" b="1" dirty="0" smtClean="0">
                <a:latin typeface="Arial" panose="020B0604020202020204" pitchFamily="34" charset="0"/>
                <a:cs typeface="Arial" panose="020B0604020202020204" pitchFamily="34" charset="0"/>
              </a:rPr>
              <a:t> </a:t>
            </a:r>
            <a:r>
              <a:rPr lang="en-US" altLang="vi-VN" sz="2800" b="1" dirty="0">
                <a:latin typeface="Arial" panose="020B0604020202020204" pitchFamily="34" charset="0"/>
                <a:cs typeface="Arial" panose="020B0604020202020204" pitchFamily="34" charset="0"/>
              </a:rPr>
              <a:t>(2:18-19).</a:t>
            </a:r>
            <a:endParaRPr lang="en-GB" altLang="vi-VN" sz="2800" b="1" dirty="0">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72035" name="Text Box 1027"/>
          <p:cNvSpPr txBox="1">
            <a:spLocks noChangeArrowheads="1"/>
          </p:cNvSpPr>
          <p:nvPr/>
        </p:nvSpPr>
        <p:spPr bwMode="auto">
          <a:xfrm rot="17055432">
            <a:off x="-1460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dirty="0" err="1" smtClean="0">
                <a:latin typeface="Arial"/>
                <a:ea typeface="+mn-ea"/>
                <a:cs typeface="Arial"/>
              </a:rPr>
              <a:t>Khiển</a:t>
            </a:r>
            <a:r>
              <a:rPr lang="en-US" sz="3200" b="1" dirty="0" smtClean="0">
                <a:latin typeface="Arial"/>
                <a:ea typeface="+mn-ea"/>
                <a:cs typeface="Arial"/>
              </a:rPr>
              <a:t> </a:t>
            </a:r>
            <a:r>
              <a:rPr lang="en-US" sz="3200" b="1" dirty="0" err="1" smtClean="0">
                <a:latin typeface="Arial"/>
                <a:ea typeface="+mn-ea"/>
                <a:cs typeface="Arial"/>
              </a:rPr>
              <a:t>trách</a:t>
            </a:r>
            <a:r>
              <a:rPr lang="en-US" sz="3200" b="1" dirty="0" smtClean="0">
                <a:latin typeface="Arial"/>
                <a:ea typeface="+mn-ea"/>
                <a:cs typeface="Arial"/>
              </a:rPr>
              <a:t> </a:t>
            </a:r>
            <a:r>
              <a:rPr lang="en-US" sz="3200" b="1" dirty="0">
                <a:latin typeface="Arial"/>
                <a:ea typeface="+mn-ea"/>
                <a:cs typeface="Arial"/>
              </a:rPr>
              <a:t>1-11</a:t>
            </a:r>
          </a:p>
        </p:txBody>
      </p:sp>
      <p:sp>
        <p:nvSpPr>
          <p:cNvPr id="172036" name="Text Box 1028"/>
          <p:cNvSpPr txBox="1">
            <a:spLocks noChangeArrowheads="1"/>
          </p:cNvSpPr>
          <p:nvPr/>
        </p:nvSpPr>
        <p:spPr bwMode="auto">
          <a:xfrm rot="17006968">
            <a:off x="813594" y="2801144"/>
            <a:ext cx="3675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dirty="0" err="1" smtClean="0">
                <a:latin typeface="Arial"/>
                <a:ea typeface="+mn-ea"/>
                <a:cs typeface="Arial"/>
              </a:rPr>
              <a:t>Đáp</a:t>
            </a:r>
            <a:r>
              <a:rPr lang="en-US" sz="3200" b="1" dirty="0" smtClean="0">
                <a:latin typeface="Arial"/>
                <a:ea typeface="+mn-ea"/>
                <a:cs typeface="Arial"/>
              </a:rPr>
              <a:t> </a:t>
            </a:r>
            <a:r>
              <a:rPr lang="en-US" sz="3200" b="1" dirty="0" err="1" smtClean="0">
                <a:latin typeface="Arial"/>
                <a:ea typeface="+mn-ea"/>
                <a:cs typeface="Arial"/>
              </a:rPr>
              <a:t>ứng</a:t>
            </a:r>
            <a:r>
              <a:rPr lang="en-US" sz="3200" b="1" dirty="0" smtClean="0">
                <a:latin typeface="Arial"/>
                <a:ea typeface="+mn-ea"/>
                <a:cs typeface="Arial"/>
              </a:rPr>
              <a:t> </a:t>
            </a:r>
            <a:r>
              <a:rPr lang="en-US" sz="3200" b="1" dirty="0">
                <a:latin typeface="Arial"/>
                <a:ea typeface="+mn-ea"/>
                <a:cs typeface="Arial"/>
              </a:rPr>
              <a:t>12-15</a:t>
            </a:r>
          </a:p>
        </p:txBody>
      </p:sp>
      <p:sp>
        <p:nvSpPr>
          <p:cNvPr id="172037" name="Text Box 1029"/>
          <p:cNvSpPr txBox="1">
            <a:spLocks noChangeArrowheads="1"/>
          </p:cNvSpPr>
          <p:nvPr/>
        </p:nvSpPr>
        <p:spPr bwMode="auto">
          <a:xfrm rot="17020474">
            <a:off x="1537494" y="2616994"/>
            <a:ext cx="4056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dirty="0" err="1" smtClean="0">
                <a:latin typeface="Arial"/>
                <a:ea typeface="+mn-ea"/>
                <a:cs typeface="Arial"/>
              </a:rPr>
              <a:t>Hiện</a:t>
            </a:r>
            <a:r>
              <a:rPr lang="en-US" sz="3200" b="1" dirty="0" smtClean="0">
                <a:latin typeface="Arial"/>
                <a:ea typeface="+mn-ea"/>
                <a:cs typeface="Arial"/>
              </a:rPr>
              <a:t> </a:t>
            </a:r>
            <a:r>
              <a:rPr lang="en-US" sz="3200" b="1" dirty="0" err="1" smtClean="0">
                <a:latin typeface="Arial"/>
                <a:ea typeface="+mn-ea"/>
                <a:cs typeface="Arial"/>
              </a:rPr>
              <a:t>tại</a:t>
            </a:r>
            <a:r>
              <a:rPr lang="en-US" sz="3200" b="1" dirty="0" smtClean="0">
                <a:latin typeface="Arial"/>
                <a:ea typeface="+mn-ea"/>
                <a:cs typeface="Arial"/>
              </a:rPr>
              <a:t> </a:t>
            </a:r>
            <a:r>
              <a:rPr lang="en-US" sz="3200" b="1" dirty="0">
                <a:latin typeface="Arial"/>
                <a:ea typeface="+mn-ea"/>
                <a:cs typeface="Arial"/>
              </a:rPr>
              <a:t>1-5 </a:t>
            </a:r>
          </a:p>
        </p:txBody>
      </p:sp>
      <p:sp>
        <p:nvSpPr>
          <p:cNvPr id="172038" name="Text Box 1030"/>
          <p:cNvSpPr txBox="1">
            <a:spLocks noChangeArrowheads="1"/>
          </p:cNvSpPr>
          <p:nvPr/>
        </p:nvSpPr>
        <p:spPr bwMode="auto">
          <a:xfrm rot="16969761">
            <a:off x="2454275" y="2690813"/>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err="1" smtClean="0">
                <a:latin typeface="Arial"/>
                <a:cs typeface="Arial"/>
              </a:rPr>
              <a:t>Tương</a:t>
            </a:r>
            <a:r>
              <a:rPr lang="en-US" sz="3200" b="1" dirty="0" smtClean="0">
                <a:latin typeface="Arial"/>
                <a:cs typeface="Arial"/>
              </a:rPr>
              <a:t> </a:t>
            </a:r>
            <a:r>
              <a:rPr lang="en-US" sz="3200" b="1" dirty="0" err="1" smtClean="0">
                <a:latin typeface="Arial"/>
                <a:cs typeface="Arial"/>
              </a:rPr>
              <a:t>lai</a:t>
            </a:r>
            <a:r>
              <a:rPr lang="en-US" sz="3200" b="1" dirty="0" smtClean="0">
                <a:latin typeface="Arial"/>
                <a:cs typeface="Arial"/>
              </a:rPr>
              <a:t> 6-9</a:t>
            </a:r>
            <a:endParaRPr lang="en-US" sz="2800" b="1" dirty="0" smtClean="0">
              <a:latin typeface="Arial"/>
              <a:cs typeface="Arial"/>
            </a:endParaRPr>
          </a:p>
        </p:txBody>
      </p:sp>
      <p:sp>
        <p:nvSpPr>
          <p:cNvPr id="172039"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err="1" smtClean="0">
                <a:latin typeface="Arial"/>
                <a:ea typeface="+mn-ea"/>
                <a:cs typeface="Arial"/>
              </a:rPr>
              <a:t>Những</a:t>
            </a:r>
            <a:r>
              <a:rPr lang="en-US" sz="2800" b="1" dirty="0" smtClean="0">
                <a:latin typeface="Arial"/>
                <a:ea typeface="+mn-ea"/>
                <a:cs typeface="Arial"/>
              </a:rPr>
              <a:t> </a:t>
            </a:r>
            <a:r>
              <a:rPr lang="en-US" sz="2800" b="1" dirty="0" err="1" smtClean="0">
                <a:latin typeface="Arial"/>
                <a:ea typeface="+mn-ea"/>
                <a:cs typeface="Arial"/>
              </a:rPr>
              <a:t>điều</a:t>
            </a:r>
            <a:r>
              <a:rPr lang="en-US" sz="2800" b="1" dirty="0" smtClean="0">
                <a:latin typeface="Arial"/>
                <a:ea typeface="+mn-ea"/>
                <a:cs typeface="Arial"/>
              </a:rPr>
              <a:t> </a:t>
            </a:r>
            <a:r>
              <a:rPr lang="en-US" sz="2800" b="1" dirty="0" err="1" smtClean="0">
                <a:latin typeface="Arial"/>
                <a:ea typeface="+mn-ea"/>
                <a:cs typeface="Arial"/>
              </a:rPr>
              <a:t>ưu</a:t>
            </a:r>
            <a:r>
              <a:rPr lang="en-US" sz="2800" b="1" dirty="0" smtClean="0">
                <a:latin typeface="Arial"/>
                <a:ea typeface="+mn-ea"/>
                <a:cs typeface="Arial"/>
              </a:rPr>
              <a:t> </a:t>
            </a:r>
            <a:r>
              <a:rPr lang="en-US" sz="2800" b="1" dirty="0" err="1" smtClean="0">
                <a:latin typeface="Arial"/>
                <a:ea typeface="+mn-ea"/>
                <a:cs typeface="Arial"/>
              </a:rPr>
              <a:t>tiên</a:t>
            </a:r>
            <a:r>
              <a:rPr lang="en-US" sz="2800" b="1" dirty="0" smtClean="0">
                <a:latin typeface="Arial"/>
                <a:ea typeface="+mn-ea"/>
                <a:cs typeface="Arial"/>
              </a:rPr>
              <a:t> </a:t>
            </a:r>
            <a:r>
              <a:rPr lang="en-US" sz="2800" b="1" dirty="0" err="1" smtClean="0">
                <a:latin typeface="Arial"/>
                <a:ea typeface="+mn-ea"/>
                <a:cs typeface="Arial"/>
              </a:rPr>
              <a:t>trước</a:t>
            </a:r>
            <a:endParaRPr lang="en-US" sz="2800" b="1" dirty="0">
              <a:latin typeface="Arial"/>
              <a:ea typeface="+mn-ea"/>
              <a:cs typeface="Arial"/>
            </a:endParaRPr>
          </a:p>
        </p:txBody>
      </p:sp>
      <p:sp>
        <p:nvSpPr>
          <p:cNvPr id="172040" name="Text Box 1032"/>
          <p:cNvSpPr txBox="1">
            <a:spLocks noChangeArrowheads="1"/>
          </p:cNvSpPr>
          <p:nvPr/>
        </p:nvSpPr>
        <p:spPr bwMode="auto">
          <a:xfrm rot="16200000">
            <a:off x="-1512887" y="1636713"/>
            <a:ext cx="394017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dirty="0" smtClean="0">
                <a:latin typeface="Arial"/>
                <a:ea typeface="+mn-ea"/>
                <a:cs typeface="Arial"/>
              </a:rPr>
              <a:t>A-</a:t>
            </a:r>
            <a:r>
              <a:rPr lang="en-US" sz="4000" b="1" dirty="0" err="1" smtClean="0">
                <a:latin typeface="Arial"/>
                <a:ea typeface="+mn-ea"/>
                <a:cs typeface="Arial"/>
              </a:rPr>
              <a:t>ghê</a:t>
            </a:r>
            <a:endParaRPr lang="en-US" sz="4000" b="1" dirty="0">
              <a:latin typeface="Arial"/>
              <a:ea typeface="+mn-ea"/>
              <a:cs typeface="Arial"/>
            </a:endParaRPr>
          </a:p>
        </p:txBody>
      </p:sp>
      <p:sp>
        <p:nvSpPr>
          <p:cNvPr id="172041" name="Text Box 1033"/>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dirty="0" err="1" smtClean="0">
                <a:latin typeface="Arial"/>
                <a:ea typeface="+mn-ea"/>
                <a:cs typeface="Arial"/>
              </a:rPr>
              <a:t>Sự</a:t>
            </a:r>
            <a:r>
              <a:rPr lang="en-US" sz="2000" b="1" dirty="0" smtClean="0">
                <a:latin typeface="Arial"/>
                <a:ea typeface="+mn-ea"/>
                <a:cs typeface="Arial"/>
              </a:rPr>
              <a:t> </a:t>
            </a:r>
            <a:r>
              <a:rPr lang="en-US" sz="2000" b="1" dirty="0" err="1" smtClean="0">
                <a:latin typeface="Arial"/>
                <a:ea typeface="+mn-ea"/>
                <a:cs typeface="Arial"/>
              </a:rPr>
              <a:t>thấy</a:t>
            </a:r>
            <a:r>
              <a:rPr lang="en-US" sz="2000" b="1" dirty="0" smtClean="0">
                <a:latin typeface="Arial"/>
                <a:ea typeface="+mn-ea"/>
                <a:cs typeface="Arial"/>
              </a:rPr>
              <a:t> </a:t>
            </a:r>
            <a:r>
              <a:rPr lang="en-US" sz="2000" b="1" dirty="0" err="1" smtClean="0">
                <a:latin typeface="Arial"/>
                <a:ea typeface="+mn-ea"/>
                <a:cs typeface="Arial"/>
              </a:rPr>
              <a:t>trước</a:t>
            </a:r>
            <a:r>
              <a:rPr lang="en-US" sz="2000" b="1" dirty="0" smtClean="0">
                <a:latin typeface="Arial"/>
                <a:ea typeface="+mn-ea"/>
                <a:cs typeface="Arial"/>
              </a:rPr>
              <a:t> </a:t>
            </a:r>
            <a:r>
              <a:rPr lang="en-US" sz="2000" b="1" dirty="0">
                <a:latin typeface="Arial"/>
                <a:ea typeface="+mn-ea"/>
                <a:cs typeface="Arial"/>
              </a:rPr>
              <a:t>2:20-23</a:t>
            </a:r>
          </a:p>
        </p:txBody>
      </p:sp>
      <p:sp>
        <p:nvSpPr>
          <p:cNvPr id="172042"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err="1" smtClean="0">
                <a:latin typeface="Arial"/>
                <a:ea typeface="+mn-ea"/>
                <a:cs typeface="Arial"/>
              </a:rPr>
              <a:t>Xây</a:t>
            </a:r>
            <a:r>
              <a:rPr lang="en-US" sz="3200" b="1" dirty="0" smtClean="0">
                <a:latin typeface="Arial"/>
                <a:ea typeface="+mn-ea"/>
                <a:cs typeface="Arial"/>
              </a:rPr>
              <a:t> </a:t>
            </a:r>
            <a:r>
              <a:rPr lang="en-US" sz="3200" b="1" dirty="0" err="1" smtClean="0">
                <a:latin typeface="Arial"/>
                <a:ea typeface="+mn-ea"/>
                <a:cs typeface="Arial"/>
              </a:rPr>
              <a:t>dựng</a:t>
            </a:r>
            <a:endParaRPr lang="en-US" sz="3200" b="1" dirty="0">
              <a:latin typeface="Arial"/>
              <a:ea typeface="+mn-ea"/>
              <a:cs typeface="Arial"/>
            </a:endParaRPr>
          </a:p>
        </p:txBody>
      </p:sp>
      <p:sp>
        <p:nvSpPr>
          <p:cNvPr id="172048"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49" name="Text Box 1041"/>
          <p:cNvSpPr txBox="1">
            <a:spLocks noChangeArrowheads="1"/>
          </p:cNvSpPr>
          <p:nvPr/>
        </p:nvSpPr>
        <p:spPr bwMode="auto">
          <a:xfrm rot="16200000">
            <a:off x="7356475" y="5233988"/>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2050"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1"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2"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3"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4"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5"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6" name="Line 1048"/>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7" name="Line 1049"/>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8" name="Text Box 1050"/>
          <p:cNvSpPr txBox="1">
            <a:spLocks noChangeArrowheads="1"/>
          </p:cNvSpPr>
          <p:nvPr/>
        </p:nvSpPr>
        <p:spPr bwMode="auto">
          <a:xfrm>
            <a:off x="5029200" y="5105400"/>
            <a:ext cx="21336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err="1" smtClean="0">
                <a:latin typeface="Arial"/>
                <a:ea typeface="+mn-ea"/>
                <a:cs typeface="Arial"/>
              </a:rPr>
              <a:t>Phước</a:t>
            </a:r>
            <a:r>
              <a:rPr lang="en-US" b="1" dirty="0" smtClean="0">
                <a:latin typeface="Arial"/>
                <a:ea typeface="+mn-ea"/>
                <a:cs typeface="Arial"/>
              </a:rPr>
              <a:t> </a:t>
            </a:r>
            <a:r>
              <a:rPr lang="en-US" b="1" dirty="0" err="1" smtClean="0">
                <a:latin typeface="Arial"/>
                <a:ea typeface="+mn-ea"/>
                <a:cs typeface="Arial"/>
              </a:rPr>
              <a:t>hạnh</a:t>
            </a:r>
            <a:endParaRPr lang="en-US" b="1" dirty="0">
              <a:latin typeface="Arial"/>
              <a:ea typeface="+mn-ea"/>
              <a:cs typeface="Arial"/>
            </a:endParaRPr>
          </a:p>
        </p:txBody>
      </p:sp>
      <p:sp>
        <p:nvSpPr>
          <p:cNvPr id="172059" name="Rectangle 1051"/>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2060" name="Line 1052"/>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1" name="Text Box 1053"/>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dirty="0" err="1" smtClean="0">
                <a:latin typeface="Arial"/>
                <a:ea typeface="+mn-ea"/>
                <a:cs typeface="Arial"/>
              </a:rPr>
              <a:t>Cảnh</a:t>
            </a:r>
            <a:r>
              <a:rPr lang="en-US" sz="2000" b="1" dirty="0" smtClean="0">
                <a:latin typeface="Arial"/>
                <a:ea typeface="+mn-ea"/>
                <a:cs typeface="Arial"/>
              </a:rPr>
              <a:t> </a:t>
            </a:r>
            <a:r>
              <a:rPr lang="en-US" sz="2000" b="1" dirty="0" err="1" smtClean="0">
                <a:latin typeface="Arial"/>
                <a:ea typeface="+mn-ea"/>
                <a:cs typeface="Arial"/>
              </a:rPr>
              <a:t>cáo</a:t>
            </a:r>
            <a:r>
              <a:rPr lang="en-US" sz="2000" b="1" dirty="0" smtClean="0">
                <a:latin typeface="Arial"/>
                <a:ea typeface="+mn-ea"/>
                <a:cs typeface="Arial"/>
              </a:rPr>
              <a:t> </a:t>
            </a:r>
            <a:r>
              <a:rPr lang="en-US" sz="2000" b="1" dirty="0">
                <a:latin typeface="Arial"/>
                <a:ea typeface="+mn-ea"/>
                <a:cs typeface="Arial"/>
              </a:rPr>
              <a:t>1:1-15</a:t>
            </a:r>
          </a:p>
        </p:txBody>
      </p:sp>
      <p:sp>
        <p:nvSpPr>
          <p:cNvPr id="172062" name="Text Box 1054"/>
          <p:cNvSpPr txBox="1">
            <a:spLocks noChangeArrowheads="1"/>
          </p:cNvSpPr>
          <p:nvPr/>
        </p:nvSpPr>
        <p:spPr bwMode="auto">
          <a:xfrm>
            <a:off x="3457575" y="471488"/>
            <a:ext cx="1752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dirty="0" smtClean="0">
                <a:latin typeface="Arial"/>
                <a:ea typeface="+mn-ea"/>
                <a:cs typeface="Arial"/>
              </a:rPr>
              <a:t>An </a:t>
            </a:r>
            <a:r>
              <a:rPr lang="en-US" sz="2000" b="1" dirty="0" err="1" smtClean="0">
                <a:latin typeface="Arial"/>
                <a:ea typeface="+mn-ea"/>
                <a:cs typeface="Arial"/>
              </a:rPr>
              <a:t>ủi</a:t>
            </a:r>
            <a:r>
              <a:rPr lang="en-US" sz="2000" b="1" dirty="0" smtClean="0">
                <a:latin typeface="Arial"/>
                <a:ea typeface="+mn-ea"/>
                <a:cs typeface="Arial"/>
              </a:rPr>
              <a:t> </a:t>
            </a:r>
            <a:r>
              <a:rPr lang="en-US" sz="2000" b="1" dirty="0">
                <a:latin typeface="Arial"/>
                <a:ea typeface="+mn-ea"/>
                <a:cs typeface="Arial"/>
              </a:rPr>
              <a:t>2:1-9</a:t>
            </a:r>
          </a:p>
        </p:txBody>
      </p:sp>
      <p:sp>
        <p:nvSpPr>
          <p:cNvPr id="172063" name="Text Box 1055"/>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dirty="0" err="1" smtClean="0">
                <a:latin typeface="Arial"/>
                <a:ea typeface="+mn-ea"/>
                <a:cs typeface="Arial"/>
              </a:rPr>
              <a:t>Khẳng</a:t>
            </a:r>
            <a:r>
              <a:rPr lang="en-US" sz="2000" b="1" dirty="0" smtClean="0">
                <a:latin typeface="Arial"/>
                <a:ea typeface="+mn-ea"/>
                <a:cs typeface="Arial"/>
              </a:rPr>
              <a:t> </a:t>
            </a:r>
            <a:r>
              <a:rPr lang="en-US" sz="2000" b="1" dirty="0" err="1" smtClean="0">
                <a:latin typeface="Arial"/>
                <a:ea typeface="+mn-ea"/>
                <a:cs typeface="Arial"/>
              </a:rPr>
              <a:t>định</a:t>
            </a:r>
            <a:r>
              <a:rPr lang="en-US" sz="2000" b="1" dirty="0" smtClean="0">
                <a:latin typeface="Arial"/>
                <a:ea typeface="+mn-ea"/>
                <a:cs typeface="Arial"/>
              </a:rPr>
              <a:t> 2:10-19</a:t>
            </a:r>
            <a:endParaRPr lang="en-US" sz="2000" b="1" dirty="0">
              <a:latin typeface="Arial"/>
              <a:ea typeface="+mn-ea"/>
              <a:cs typeface="Arial"/>
            </a:endParaRPr>
          </a:p>
        </p:txBody>
      </p:sp>
      <p:sp>
        <p:nvSpPr>
          <p:cNvPr id="172064" name="Rectangle 1056"/>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2065" name="Line 1057"/>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6" name="Line 1058"/>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7"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dirty="0" smtClean="0">
                <a:latin typeface="Arial"/>
                <a:ea typeface="+mn-ea"/>
                <a:cs typeface="Arial"/>
              </a:rPr>
              <a:t>Tai </a:t>
            </a:r>
            <a:r>
              <a:rPr lang="en-US" sz="3200" b="1" dirty="0" err="1" smtClean="0">
                <a:latin typeface="Arial"/>
                <a:ea typeface="+mn-ea"/>
                <a:cs typeface="Arial"/>
              </a:rPr>
              <a:t>họa</a:t>
            </a:r>
            <a:r>
              <a:rPr lang="en-US" sz="3200" b="1" dirty="0" smtClean="0">
                <a:latin typeface="Arial"/>
                <a:ea typeface="+mn-ea"/>
                <a:cs typeface="Arial"/>
              </a:rPr>
              <a:t> </a:t>
            </a:r>
            <a:r>
              <a:rPr lang="en-US" sz="3200" b="1" dirty="0">
                <a:latin typeface="Arial"/>
                <a:ea typeface="+mn-ea"/>
                <a:cs typeface="Arial"/>
              </a:rPr>
              <a:t>10-17</a:t>
            </a:r>
          </a:p>
        </p:txBody>
      </p:sp>
      <p:sp>
        <p:nvSpPr>
          <p:cNvPr id="172068" name="Rectangle 1060"/>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1823" name="Straight Connector 38"/>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3" name="Title 32"/>
          <p:cNvSpPr>
            <a:spLocks noGrp="1"/>
          </p:cNvSpPr>
          <p:nvPr>
            <p:ph type="title" idx="4294967295"/>
          </p:nvPr>
        </p:nvSpPr>
        <p:spPr>
          <a:xfrm>
            <a:off x="76200" y="0"/>
            <a:ext cx="8915400" cy="533400"/>
          </a:xfrm>
        </p:spPr>
        <p:txBody>
          <a:bodyPr/>
          <a:lstStyle/>
          <a:p>
            <a:r>
              <a:rPr lang="en-US" altLang="vi-VN" sz="2800" dirty="0" err="1" smtClean="0">
                <a:ea typeface="ＭＳ Ｐゴシック" charset="-128"/>
                <a:cs typeface="Arial" panose="020B0604020202020204" pitchFamily="34" charset="0"/>
              </a:rPr>
              <a:t>Sự</a:t>
            </a:r>
            <a:r>
              <a:rPr lang="en-US" altLang="vi-VN" sz="2800" dirty="0" smtClean="0">
                <a:ea typeface="ＭＳ Ｐゴシック" charset="-128"/>
                <a:cs typeface="Arial" panose="020B0604020202020204" pitchFamily="34" charset="0"/>
              </a:rPr>
              <a:t> </a:t>
            </a:r>
            <a:r>
              <a:rPr lang="en-US" altLang="vi-VN" sz="2800" dirty="0" err="1" smtClean="0">
                <a:ea typeface="ＭＳ Ｐゴシック" charset="-128"/>
                <a:cs typeface="Arial" panose="020B0604020202020204" pitchFamily="34" charset="0"/>
              </a:rPr>
              <a:t>kỷ</a:t>
            </a:r>
            <a:r>
              <a:rPr lang="en-US" altLang="vi-VN" sz="2800" dirty="0" smtClean="0">
                <a:ea typeface="ＭＳ Ｐゴシック" charset="-128"/>
                <a:cs typeface="Arial" panose="020B0604020202020204" pitchFamily="34" charset="0"/>
              </a:rPr>
              <a:t> </a:t>
            </a:r>
            <a:r>
              <a:rPr lang="en-US" altLang="vi-VN" sz="2800" dirty="0" err="1" smtClean="0">
                <a:ea typeface="ＭＳ Ｐゴシック" charset="-128"/>
                <a:cs typeface="Arial" panose="020B0604020202020204" pitchFamily="34" charset="0"/>
              </a:rPr>
              <a:t>luật</a:t>
            </a:r>
            <a:r>
              <a:rPr lang="en-US" altLang="vi-VN" sz="2800" dirty="0" smtClean="0">
                <a:ea typeface="ＭＳ Ｐゴシック" charset="-128"/>
                <a:cs typeface="Arial" panose="020B0604020202020204" pitchFamily="34" charset="0"/>
              </a:rPr>
              <a:t> </a:t>
            </a:r>
            <a:r>
              <a:rPr lang="en-US" altLang="vi-VN" sz="2800" dirty="0" err="1" smtClean="0">
                <a:ea typeface="ＭＳ Ｐゴシック" charset="-128"/>
                <a:cs typeface="Arial" panose="020B0604020202020204" pitchFamily="34" charset="0"/>
              </a:rPr>
              <a:t>thiên</a:t>
            </a:r>
            <a:r>
              <a:rPr lang="en-US" altLang="vi-VN" sz="2800" dirty="0" smtClean="0">
                <a:ea typeface="ＭＳ Ｐゴシック" charset="-128"/>
                <a:cs typeface="Arial" panose="020B0604020202020204" pitchFamily="34" charset="0"/>
              </a:rPr>
              <a:t> </a:t>
            </a:r>
            <a:r>
              <a:rPr lang="en-US" altLang="vi-VN" sz="2800" dirty="0" err="1" smtClean="0">
                <a:ea typeface="ＭＳ Ｐゴシック" charset="-128"/>
                <a:cs typeface="Arial" panose="020B0604020202020204" pitchFamily="34" charset="0"/>
              </a:rPr>
              <a:t>thượng</a:t>
            </a:r>
            <a:r>
              <a:rPr lang="en-US" altLang="vi-VN" sz="2800" dirty="0" smtClean="0">
                <a:ea typeface="ＭＳ Ｐゴシック" charset="-128"/>
                <a:cs typeface="Arial" panose="020B0604020202020204" pitchFamily="34" charset="0"/>
              </a:rPr>
              <a:t> (2:10-17)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71011" name="Text Box 1027"/>
          <p:cNvSpPr txBox="1">
            <a:spLocks noChangeArrowheads="1"/>
          </p:cNvSpPr>
          <p:nvPr/>
        </p:nvSpPr>
        <p:spPr bwMode="auto">
          <a:xfrm rot="17055432">
            <a:off x="-1460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1012" name="Text Box 1028"/>
          <p:cNvSpPr txBox="1">
            <a:spLocks noChangeArrowheads="1"/>
          </p:cNvSpPr>
          <p:nvPr/>
        </p:nvSpPr>
        <p:spPr bwMode="auto">
          <a:xfrm rot="17006968">
            <a:off x="813593" y="280273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1013" name="Text Box 1029"/>
          <p:cNvSpPr txBox="1">
            <a:spLocks noChangeArrowheads="1"/>
          </p:cNvSpPr>
          <p:nvPr/>
        </p:nvSpPr>
        <p:spPr bwMode="auto">
          <a:xfrm rot="17020474">
            <a:off x="1537493" y="261858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1014" name="Text Box 1030"/>
          <p:cNvSpPr txBox="1">
            <a:spLocks noChangeArrowheads="1"/>
          </p:cNvSpPr>
          <p:nvPr/>
        </p:nvSpPr>
        <p:spPr bwMode="auto">
          <a:xfrm rot="16969761">
            <a:off x="2454275" y="2692400"/>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smtClean="0">
                <a:latin typeface="Arial"/>
                <a:cs typeface="Arial"/>
              </a:rPr>
              <a:t>Future 6-9</a:t>
            </a:r>
            <a:endParaRPr lang="en-US" sz="2800" b="1" smtClean="0">
              <a:latin typeface="Arial"/>
              <a:cs typeface="Arial"/>
            </a:endParaRPr>
          </a:p>
        </p:txBody>
      </p:sp>
      <p:sp>
        <p:nvSpPr>
          <p:cNvPr id="171015"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1016" name="Text Box 1032"/>
          <p:cNvSpPr txBox="1">
            <a:spLocks noChangeArrowheads="1"/>
          </p:cNvSpPr>
          <p:nvPr/>
        </p:nvSpPr>
        <p:spPr bwMode="auto">
          <a:xfrm rot="16200000">
            <a:off x="-1512093" y="1637506"/>
            <a:ext cx="393858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1017"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1018"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1024"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5" name="Text Box 1041"/>
          <p:cNvSpPr txBox="1">
            <a:spLocks noChangeArrowheads="1"/>
          </p:cNvSpPr>
          <p:nvPr/>
        </p:nvSpPr>
        <p:spPr bwMode="auto">
          <a:xfrm rot="16200000">
            <a:off x="7356475" y="523557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1026"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7"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8"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9"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0"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1"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2"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71033" name="Line 1049"/>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4" name="Line 1050"/>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5" name="Text Box 1051"/>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1036" name="Rectangle 1052"/>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1037" name="Line 1053"/>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8" name="Text Box 1054"/>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1039" name="Text Box 1055"/>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1040" name="Text Box 1056"/>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1041" name="Rectangle 1057"/>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1042" name="Line 1058"/>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43" name="Line 1059"/>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44" name="Text Box 1060"/>
          <p:cNvSpPr txBox="1">
            <a:spLocks noChangeArrowheads="1"/>
          </p:cNvSpPr>
          <p:nvPr/>
        </p:nvSpPr>
        <p:spPr bwMode="auto">
          <a:xfrm rot="16953486">
            <a:off x="3359150" y="283210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71045" name="Rectangle 1061"/>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2848" name="Straight Connector 39"/>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4" name="Title 33"/>
          <p:cNvSpPr>
            <a:spLocks noGrp="1"/>
          </p:cNvSpPr>
          <p:nvPr>
            <p:ph type="title" idx="4294967295"/>
          </p:nvPr>
        </p:nvSpPr>
        <p:spPr>
          <a:xfrm>
            <a:off x="76200" y="0"/>
            <a:ext cx="8915400" cy="533400"/>
          </a:xfrm>
        </p:spPr>
        <p:txBody>
          <a:bodyPr/>
          <a:lstStyle/>
          <a:p>
            <a:r>
              <a:rPr lang="en-US" altLang="vi-VN" sz="3200" dirty="0" err="1" smtClean="0">
                <a:ea typeface="ＭＳ Ｐゴシック" charset="-128"/>
                <a:cs typeface="Arial" panose="020B0604020202020204" pitchFamily="34" charset="0"/>
              </a:rPr>
              <a:t>Phước</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hạnh</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thiên</a:t>
            </a:r>
            <a:r>
              <a:rPr lang="en-US" altLang="vi-VN" sz="3200" dirty="0" smtClean="0">
                <a:ea typeface="ＭＳ Ｐゴシック" charset="-128"/>
                <a:cs typeface="Arial" panose="020B0604020202020204" pitchFamily="34" charset="0"/>
              </a:rPr>
              <a:t> </a:t>
            </a:r>
            <a:r>
              <a:rPr lang="en-US" altLang="vi-VN" sz="3200" dirty="0" err="1" smtClean="0">
                <a:ea typeface="ＭＳ Ｐゴシック" charset="-128"/>
                <a:cs typeface="Arial" panose="020B0604020202020204" pitchFamily="34" charset="0"/>
              </a:rPr>
              <a:t>thượng</a:t>
            </a:r>
            <a:r>
              <a:rPr lang="en-US" altLang="vi-VN" sz="3200" dirty="0" smtClean="0">
                <a:ea typeface="ＭＳ Ｐゴシック" charset="-128"/>
                <a:cs typeface="Arial" panose="020B0604020202020204" pitchFamily="34" charset="0"/>
              </a:rPr>
              <a:t> (2:18-19)</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r>
              <a:rPr lang="en-US" altLang="vi-VN" sz="3600" dirty="0" err="1" smtClean="0">
                <a:ea typeface="ＭＳ Ｐゴシック" charset="-128"/>
                <a:cs typeface="Arial" panose="020B0604020202020204" pitchFamily="34" charset="0"/>
              </a:rPr>
              <a:t>Lời</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tiên</a:t>
            </a:r>
            <a:r>
              <a:rPr lang="en-US" altLang="vi-VN" sz="3600" dirty="0" smtClean="0">
                <a:ea typeface="ＭＳ Ｐゴシック" charset="-128"/>
                <a:cs typeface="Arial" panose="020B0604020202020204" pitchFamily="34" charset="0"/>
              </a:rPr>
              <a:t> tri 4: </a:t>
            </a:r>
            <a:r>
              <a:rPr lang="en-US" altLang="vi-VN" sz="3600" dirty="0" err="1" smtClean="0">
                <a:ea typeface="ＭＳ Ｐゴシック" charset="-128"/>
                <a:cs typeface="Arial" panose="020B0604020202020204" pitchFamily="34" charset="0"/>
              </a:rPr>
              <a:t>Sự</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đảm</a:t>
            </a:r>
            <a:r>
              <a:rPr lang="en-US" altLang="vi-VN" sz="3600" dirty="0" smtClean="0">
                <a:ea typeface="ＭＳ Ｐゴシック" charset="-128"/>
                <a:cs typeface="Arial" panose="020B0604020202020204" pitchFamily="34" charset="0"/>
              </a:rPr>
              <a:t> </a:t>
            </a:r>
            <a:r>
              <a:rPr lang="en-US" altLang="vi-VN" sz="3600" dirty="0" err="1" smtClean="0">
                <a:ea typeface="ＭＳ Ｐゴシック" charset="-128"/>
                <a:cs typeface="Arial" panose="020B0604020202020204" pitchFamily="34" charset="0"/>
              </a:rPr>
              <a:t>bảo</a:t>
            </a:r>
            <a:endParaRPr lang="en-US" altLang="vi-VN" sz="3600" dirty="0" smtClean="0">
              <a:ea typeface="ＭＳ Ｐゴシック" charset="-128"/>
              <a:cs typeface="Arial" panose="020B0604020202020204" pitchFamily="34" charset="0"/>
            </a:endParaRPr>
          </a:p>
        </p:txBody>
      </p:sp>
      <p:sp>
        <p:nvSpPr>
          <p:cNvPr id="163843" name="Text Box 4"/>
          <p:cNvSpPr txBox="1">
            <a:spLocks noChangeArrowheads="1"/>
          </p:cNvSpPr>
          <p:nvPr/>
        </p:nvSpPr>
        <p:spPr bwMode="auto">
          <a:xfrm>
            <a:off x="8243888"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643</a:t>
            </a:r>
          </a:p>
        </p:txBody>
      </p:sp>
      <p:pic>
        <p:nvPicPr>
          <p:cNvPr id="163844" name="Picture 1" descr="check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txBox="1">
            <a:spLocks noChangeArrowheads="1"/>
          </p:cNvSpPr>
          <p:nvPr/>
        </p:nvSpPr>
        <p:spPr bwMode="auto">
          <a:xfrm>
            <a:off x="539750" y="1484313"/>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3200" b="1" dirty="0" err="1" smtClean="0">
                <a:solidFill>
                  <a:schemeClr val="bg1">
                    <a:lumMod val="75000"/>
                  </a:schemeClr>
                </a:solidFill>
                <a:latin typeface="Arial" charset="0"/>
                <a:cs typeface="Arial" charset="0"/>
              </a:rPr>
              <a:t>Một</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lần</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nữa</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Đức</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Chúa</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Trời</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sẽ</a:t>
            </a:r>
            <a:r>
              <a:rPr lang="en-US" sz="3200" b="1" dirty="0" smtClean="0">
                <a:solidFill>
                  <a:schemeClr val="bg1">
                    <a:lumMod val="75000"/>
                  </a:schemeClr>
                </a:solidFill>
                <a:latin typeface="Arial" charset="0"/>
                <a:cs typeface="Arial" charset="0"/>
              </a:rPr>
              <a:t> rung </a:t>
            </a:r>
            <a:r>
              <a:rPr lang="en-US" sz="3200" b="1" dirty="0" err="1" smtClean="0">
                <a:solidFill>
                  <a:schemeClr val="bg1">
                    <a:lumMod val="75000"/>
                  </a:schemeClr>
                </a:solidFill>
                <a:latin typeface="Arial" charset="0"/>
                <a:cs typeface="Arial" charset="0"/>
              </a:rPr>
              <a:t>động</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các</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từng</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rồi</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và</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lật</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đổ</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các</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nước</a:t>
            </a:r>
            <a:r>
              <a:rPr lang="en-US" sz="3200" b="1" dirty="0" smtClean="0">
                <a:solidFill>
                  <a:schemeClr val="bg1">
                    <a:lumMod val="75000"/>
                  </a:schemeClr>
                </a:solidFill>
                <a:latin typeface="Arial" charset="0"/>
                <a:cs typeface="Arial" charset="0"/>
              </a:rPr>
              <a:t>. (2:20-22)</a:t>
            </a:r>
          </a:p>
          <a:p>
            <a:pPr eaLnBrk="1" hangingPunct="1">
              <a:spcBef>
                <a:spcPct val="20000"/>
              </a:spcBef>
              <a:buClr>
                <a:schemeClr val="accent2"/>
              </a:buClr>
              <a:buSzPct val="80000"/>
              <a:buFont typeface="Wingdings" charset="0"/>
              <a:buNone/>
              <a:defRPr/>
            </a:pPr>
            <a:endParaRPr lang="en-US" sz="3200" b="1" dirty="0" smtClean="0">
              <a:solidFill>
                <a:schemeClr val="bg1">
                  <a:lumMod val="75000"/>
                </a:schemeClr>
              </a:solidFill>
              <a:latin typeface="Arial" charset="0"/>
              <a:cs typeface="Arial" charset="0"/>
            </a:endParaRPr>
          </a:p>
          <a:p>
            <a:pPr eaLnBrk="1" hangingPunct="1">
              <a:spcBef>
                <a:spcPct val="20000"/>
              </a:spcBef>
              <a:buClr>
                <a:schemeClr val="accent2"/>
              </a:buClr>
              <a:buSzPct val="80000"/>
              <a:buFont typeface="Wingdings" charset="0"/>
              <a:buChar char="l"/>
              <a:defRPr/>
            </a:pPr>
            <a:r>
              <a:rPr lang="en-US" sz="3200" b="1" dirty="0" err="1" smtClean="0">
                <a:solidFill>
                  <a:schemeClr val="bg1">
                    <a:lumMod val="75000"/>
                  </a:schemeClr>
                </a:solidFill>
                <a:latin typeface="Arial" charset="0"/>
                <a:cs typeface="Arial" charset="0"/>
              </a:rPr>
              <a:t>Ngài</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cũng</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sẽ</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tôn</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cao</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dòng</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dõi</a:t>
            </a:r>
            <a:r>
              <a:rPr lang="en-US" sz="3200" b="1" dirty="0" smtClean="0">
                <a:solidFill>
                  <a:schemeClr val="bg1">
                    <a:lumMod val="75000"/>
                  </a:schemeClr>
                </a:solidFill>
                <a:latin typeface="Arial" charset="0"/>
                <a:cs typeface="Arial" charset="0"/>
              </a:rPr>
              <a:t> </a:t>
            </a:r>
            <a:r>
              <a:rPr lang="en-US" sz="3200" b="1" dirty="0" err="1" smtClean="0">
                <a:solidFill>
                  <a:schemeClr val="bg1">
                    <a:lumMod val="75000"/>
                  </a:schemeClr>
                </a:solidFill>
                <a:latin typeface="Arial" charset="0"/>
                <a:cs typeface="Arial" charset="0"/>
              </a:rPr>
              <a:t>Đa-vít</a:t>
            </a:r>
            <a:r>
              <a:rPr lang="en-US" sz="3200" b="1" dirty="0" smtClean="0">
                <a:solidFill>
                  <a:schemeClr val="bg1">
                    <a:lumMod val="75000"/>
                  </a:schemeClr>
                </a:solidFill>
                <a:latin typeface="Arial" charset="0"/>
                <a:cs typeface="Arial" charset="0"/>
              </a:rPr>
              <a:t> qua </a:t>
            </a:r>
            <a:r>
              <a:rPr lang="en-US" sz="3200" b="1" dirty="0" err="1" smtClean="0">
                <a:solidFill>
                  <a:schemeClr val="bg1">
                    <a:lumMod val="75000"/>
                  </a:schemeClr>
                </a:solidFill>
                <a:latin typeface="Arial" charset="0"/>
                <a:cs typeface="Arial" charset="0"/>
              </a:rPr>
              <a:t>Giê-ru-ba-bên</a:t>
            </a:r>
            <a:r>
              <a:rPr lang="en-US" sz="3200" b="1" dirty="0" smtClean="0">
                <a:solidFill>
                  <a:schemeClr val="bg1">
                    <a:lumMod val="75000"/>
                  </a:schemeClr>
                </a:solidFill>
                <a:latin typeface="Arial" charset="0"/>
                <a:cs typeface="Arial" charset="0"/>
              </a:rPr>
              <a:t>. </a:t>
            </a:r>
            <a:br>
              <a:rPr lang="en-US" sz="3200" b="1" dirty="0" smtClean="0">
                <a:solidFill>
                  <a:schemeClr val="bg1">
                    <a:lumMod val="75000"/>
                  </a:schemeClr>
                </a:solidFill>
                <a:latin typeface="Arial" charset="0"/>
                <a:cs typeface="Arial" charset="0"/>
              </a:rPr>
            </a:br>
            <a:r>
              <a:rPr lang="en-US" sz="3200" b="1" dirty="0" smtClean="0">
                <a:solidFill>
                  <a:schemeClr val="bg1">
                    <a:lumMod val="75000"/>
                  </a:schemeClr>
                </a:solidFill>
                <a:latin typeface="Arial" charset="0"/>
                <a:cs typeface="Arial" charset="0"/>
              </a:rPr>
              <a:t>(2:23)</a:t>
            </a:r>
            <a:endParaRPr lang="en-GB" sz="3200" b="1" dirty="0" smtClean="0">
              <a:solidFill>
                <a:schemeClr val="bg1">
                  <a:lumMod val="75000"/>
                </a:schemeClr>
              </a:solidFill>
              <a:latin typeface="Arial" charset="0"/>
              <a:cs typeface="Arial"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60771" name="Text Box 3"/>
          <p:cNvSpPr txBox="1">
            <a:spLocks noChangeArrowheads="1"/>
          </p:cNvSpPr>
          <p:nvPr/>
        </p:nvSpPr>
        <p:spPr bwMode="auto">
          <a:xfrm rot="17055432">
            <a:off x="-146050" y="28384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0772" name="Text Box 4"/>
          <p:cNvSpPr txBox="1">
            <a:spLocks noChangeArrowheads="1"/>
          </p:cNvSpPr>
          <p:nvPr/>
        </p:nvSpPr>
        <p:spPr bwMode="auto">
          <a:xfrm rot="17006968">
            <a:off x="813593" y="2805907"/>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0773" name="Text Box 5"/>
          <p:cNvSpPr txBox="1">
            <a:spLocks noChangeArrowheads="1"/>
          </p:cNvSpPr>
          <p:nvPr/>
        </p:nvSpPr>
        <p:spPr bwMode="auto">
          <a:xfrm rot="17020474">
            <a:off x="1537493" y="2621757"/>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0774" name="Text Box 6"/>
          <p:cNvSpPr txBox="1">
            <a:spLocks noChangeArrowheads="1"/>
          </p:cNvSpPr>
          <p:nvPr/>
        </p:nvSpPr>
        <p:spPr bwMode="auto">
          <a:xfrm rot="16969761">
            <a:off x="2454275" y="2695575"/>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smtClean="0">
                <a:latin typeface="Arial"/>
                <a:cs typeface="Arial"/>
              </a:rPr>
              <a:t>Future 6-9</a:t>
            </a:r>
            <a:endParaRPr lang="en-US" sz="2800" b="1" smtClean="0">
              <a:latin typeface="Arial"/>
              <a:cs typeface="Arial"/>
            </a:endParaRPr>
          </a:p>
        </p:txBody>
      </p:sp>
      <p:sp>
        <p:nvSpPr>
          <p:cNvPr id="160775" name="Text Box 7"/>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0776"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Global 20-22</a:t>
            </a:r>
          </a:p>
        </p:txBody>
      </p:sp>
      <p:sp>
        <p:nvSpPr>
          <p:cNvPr id="160777" name="Text Box 9"/>
          <p:cNvSpPr txBox="1">
            <a:spLocks noChangeArrowheads="1"/>
          </p:cNvSpPr>
          <p:nvPr/>
        </p:nvSpPr>
        <p:spPr bwMode="auto">
          <a:xfrm rot="16200000">
            <a:off x="-1510506" y="1639094"/>
            <a:ext cx="3935413"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0779" name="Text Box 11"/>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0780" name="Text Box 12"/>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60786" name="Line 18"/>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87" name="Text Box 19"/>
          <p:cNvSpPr txBox="1">
            <a:spLocks noChangeArrowheads="1"/>
          </p:cNvSpPr>
          <p:nvPr/>
        </p:nvSpPr>
        <p:spPr bwMode="auto">
          <a:xfrm rot="16200000">
            <a:off x="7356475" y="52387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60788" name="Line 20"/>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89" name="Line 21"/>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0" name="Line 22"/>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1" name="Line 23"/>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2" name="Line 24"/>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3" name="Line 25"/>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4" name="Text Box 26"/>
          <p:cNvSpPr txBox="1">
            <a:spLocks noChangeArrowheads="1"/>
          </p:cNvSpPr>
          <p:nvPr/>
        </p:nvSpPr>
        <p:spPr bwMode="auto">
          <a:xfrm rot="16919465">
            <a:off x="41973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60795" name="Line 27"/>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6" name="Line 28"/>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7" name="Text Box 29"/>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60798" name="Rectangle 30"/>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60799" name="Line 31"/>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0" name="Text Box 32"/>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60801" name="Text Box 33"/>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60802" name="Text Box 34"/>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60803" name="Rectangle 35"/>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60804" name="Line 36"/>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5" name="Line 37"/>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6" name="Text Box 38"/>
          <p:cNvSpPr txBox="1">
            <a:spLocks noChangeArrowheads="1"/>
          </p:cNvSpPr>
          <p:nvPr/>
        </p:nvSpPr>
        <p:spPr bwMode="auto">
          <a:xfrm rot="16953486">
            <a:off x="33591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60807" name="Rectangle 3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4897" name="Straight Connector 40"/>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5" name="Title 34"/>
          <p:cNvSpPr>
            <a:spLocks noGrp="1"/>
          </p:cNvSpPr>
          <p:nvPr>
            <p:ph type="title" idx="4294967295"/>
          </p:nvPr>
        </p:nvSpPr>
        <p:spPr>
          <a:xfrm>
            <a:off x="76200" y="-76200"/>
            <a:ext cx="8915400" cy="588963"/>
          </a:xfrm>
        </p:spPr>
        <p:txBody>
          <a:bodyPr/>
          <a:lstStyle/>
          <a:p>
            <a:r>
              <a:rPr lang="en-US" altLang="vi-VN" sz="3200" dirty="0" smtClean="0">
                <a:ea typeface="ＭＳ Ｐゴシック" charset="-128"/>
                <a:cs typeface="Arial" panose="020B0604020202020204" pitchFamily="34" charset="0"/>
              </a:rPr>
              <a:t>Military Victory (2:20-22)</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endParaRPr lang="en-US" altLang="vi-VN" sz="2000">
              <a:latin typeface="Arial" panose="020B0604020202020204" pitchFamily="34" charset="0"/>
              <a:cs typeface="Arial" panose="020B0604020202020204" pitchFamily="34" charset="0"/>
            </a:endParaRPr>
          </a:p>
        </p:txBody>
      </p:sp>
      <p:sp>
        <p:nvSpPr>
          <p:cNvPr id="168963" name="Text Box 3"/>
          <p:cNvSpPr txBox="1">
            <a:spLocks noChangeArrowheads="1"/>
          </p:cNvSpPr>
          <p:nvPr/>
        </p:nvSpPr>
        <p:spPr bwMode="auto">
          <a:xfrm rot="17055432">
            <a:off x="-146050" y="28384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8964" name="Text Box 4"/>
          <p:cNvSpPr txBox="1">
            <a:spLocks noChangeArrowheads="1"/>
          </p:cNvSpPr>
          <p:nvPr/>
        </p:nvSpPr>
        <p:spPr bwMode="auto">
          <a:xfrm rot="17006968">
            <a:off x="813593" y="2805907"/>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8965" name="Text Box 5"/>
          <p:cNvSpPr txBox="1">
            <a:spLocks noChangeArrowheads="1"/>
          </p:cNvSpPr>
          <p:nvPr/>
        </p:nvSpPr>
        <p:spPr bwMode="auto">
          <a:xfrm rot="17020474">
            <a:off x="1537493" y="2621757"/>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8966" name="Text Box 6"/>
          <p:cNvSpPr txBox="1">
            <a:spLocks noChangeArrowheads="1"/>
          </p:cNvSpPr>
          <p:nvPr/>
        </p:nvSpPr>
        <p:spPr bwMode="auto">
          <a:xfrm rot="16969761">
            <a:off x="2454275" y="2695575"/>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smtClean="0">
                <a:latin typeface="Arial"/>
                <a:cs typeface="Arial"/>
              </a:rPr>
              <a:t>Future 6-9</a:t>
            </a:r>
            <a:endParaRPr lang="en-US" sz="2800" b="1" smtClean="0">
              <a:latin typeface="Arial"/>
              <a:cs typeface="Arial"/>
            </a:endParaRPr>
          </a:p>
        </p:txBody>
      </p:sp>
      <p:sp>
        <p:nvSpPr>
          <p:cNvPr id="168967" name="Text Box 7"/>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8968"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Global 20-22</a:t>
            </a:r>
          </a:p>
        </p:txBody>
      </p:sp>
      <p:sp>
        <p:nvSpPr>
          <p:cNvPr id="168969" name="Text Box 9"/>
          <p:cNvSpPr txBox="1">
            <a:spLocks noChangeArrowheads="1"/>
          </p:cNvSpPr>
          <p:nvPr/>
        </p:nvSpPr>
        <p:spPr bwMode="auto">
          <a:xfrm rot="16200000">
            <a:off x="-1510506" y="1639094"/>
            <a:ext cx="3935413"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8970" name="Text Box 10"/>
          <p:cNvSpPr txBox="1">
            <a:spLocks noChangeArrowheads="1"/>
          </p:cNvSpPr>
          <p:nvPr/>
        </p:nvSpPr>
        <p:spPr bwMode="auto">
          <a:xfrm rot="16987485">
            <a:off x="5995987" y="2855913"/>
            <a:ext cx="3667125"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Personal 23</a:t>
            </a:r>
          </a:p>
        </p:txBody>
      </p:sp>
      <p:sp>
        <p:nvSpPr>
          <p:cNvPr id="168971" name="Text Box 11"/>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8972" name="Text Box 12"/>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68978" name="Line 18"/>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79" name="Text Box 19"/>
          <p:cNvSpPr txBox="1">
            <a:spLocks noChangeArrowheads="1"/>
          </p:cNvSpPr>
          <p:nvPr/>
        </p:nvSpPr>
        <p:spPr bwMode="auto">
          <a:xfrm rot="16200000">
            <a:off x="7356475" y="52387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68980" name="Line 20"/>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1" name="Line 21"/>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2" name="Line 22"/>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3" name="Line 23"/>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4" name="Line 24"/>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5" name="Line 25"/>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6" name="Text Box 26"/>
          <p:cNvSpPr txBox="1">
            <a:spLocks noChangeArrowheads="1"/>
          </p:cNvSpPr>
          <p:nvPr/>
        </p:nvSpPr>
        <p:spPr bwMode="auto">
          <a:xfrm rot="16919465">
            <a:off x="41973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68987" name="Line 27"/>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8" name="Line 28"/>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9" name="Text Box 29"/>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68990" name="Rectangle 30"/>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68991" name="Line 31"/>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2" name="Text Box 32"/>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68993" name="Text Box 33"/>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68994" name="Text Box 34"/>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68995" name="Rectangle 35"/>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68996" name="Line 36"/>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7" name="Line 37"/>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8" name="Text Box 38"/>
          <p:cNvSpPr txBox="1">
            <a:spLocks noChangeArrowheads="1"/>
          </p:cNvSpPr>
          <p:nvPr/>
        </p:nvSpPr>
        <p:spPr bwMode="auto">
          <a:xfrm rot="16953486">
            <a:off x="33591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68999" name="Rectangle 3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5922" name="Straight Connector 41"/>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6" name="Title 35"/>
          <p:cNvSpPr>
            <a:spLocks noGrp="1"/>
          </p:cNvSpPr>
          <p:nvPr>
            <p:ph type="title" idx="4294967295"/>
          </p:nvPr>
        </p:nvSpPr>
        <p:spPr>
          <a:xfrm>
            <a:off x="152400" y="-76200"/>
            <a:ext cx="8915400" cy="685800"/>
          </a:xfrm>
        </p:spPr>
        <p:txBody>
          <a:bodyPr/>
          <a:lstStyle/>
          <a:p>
            <a:r>
              <a:rPr lang="en-US" altLang="vi-VN" sz="3200" smtClean="0">
                <a:ea typeface="ＭＳ Ｐゴシック" charset="-128"/>
                <a:cs typeface="Arial" panose="020B0604020202020204" pitchFamily="34" charset="0"/>
              </a:rPr>
              <a:t>Zerubbabel Blessed (2:23)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descr="presence of God sequo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76200" y="-26988"/>
            <a:ext cx="8915400" cy="976313"/>
          </a:xfrm>
        </p:spPr>
        <p:txBody>
          <a:bodyPr/>
          <a:lstStyle/>
          <a:p>
            <a:pPr eaLnBrk="1" hangingPunct="1">
              <a:defRPr/>
            </a:pPr>
            <a:r>
              <a:rPr lang="en-US" dirty="0" err="1" smtClean="0">
                <a:ea typeface="ＭＳ Ｐゴシック" charset="0"/>
                <a:cs typeface="Arial"/>
              </a:rPr>
              <a:t>Chủ</a:t>
            </a:r>
            <a:r>
              <a:rPr lang="en-US" dirty="0" smtClean="0">
                <a:ea typeface="ＭＳ Ｐゴシック" charset="0"/>
                <a:cs typeface="Arial"/>
              </a:rPr>
              <a:t> </a:t>
            </a:r>
            <a:r>
              <a:rPr lang="en-US" dirty="0" err="1" smtClean="0">
                <a:ea typeface="ＭＳ Ｐゴシック" charset="0"/>
                <a:cs typeface="Arial"/>
              </a:rPr>
              <a:t>đề</a:t>
            </a:r>
            <a:r>
              <a:rPr lang="en-US" dirty="0" smtClean="0">
                <a:ea typeface="ＭＳ Ｐゴシック" charset="0"/>
                <a:cs typeface="Arial"/>
              </a:rPr>
              <a:t> </a:t>
            </a:r>
            <a:r>
              <a:rPr lang="en-US" dirty="0" err="1" smtClean="0">
                <a:ea typeface="ＭＳ Ｐゴシック" charset="0"/>
                <a:cs typeface="Arial"/>
              </a:rPr>
              <a:t>thần</a:t>
            </a:r>
            <a:r>
              <a:rPr lang="en-US" dirty="0" smtClean="0">
                <a:ea typeface="ＭＳ Ｐゴシック" charset="0"/>
                <a:cs typeface="Arial"/>
              </a:rPr>
              <a:t> </a:t>
            </a:r>
            <a:r>
              <a:rPr lang="en-US" dirty="0" err="1" smtClean="0">
                <a:ea typeface="ＭＳ Ｐゴシック" charset="0"/>
                <a:cs typeface="Arial"/>
              </a:rPr>
              <a:t>học</a:t>
            </a:r>
            <a:endParaRPr lang="en-US" sz="2400" dirty="0">
              <a:ea typeface="ＭＳ Ｐゴシック" charset="0"/>
              <a:cs typeface="Arial"/>
            </a:endParaRPr>
          </a:p>
        </p:txBody>
      </p:sp>
      <p:sp>
        <p:nvSpPr>
          <p:cNvPr id="166915" name="Rectangle 3"/>
          <p:cNvSpPr txBox="1">
            <a:spLocks noChangeArrowheads="1"/>
          </p:cNvSpPr>
          <p:nvPr/>
        </p:nvSpPr>
        <p:spPr bwMode="auto">
          <a:xfrm>
            <a:off x="609600" y="1125538"/>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2800" b="1" dirty="0" err="1" smtClean="0">
                <a:solidFill>
                  <a:srgbClr val="FFCC00"/>
                </a:solidFill>
                <a:effectLst>
                  <a:glow rad="190500">
                    <a:schemeClr val="bg2"/>
                  </a:glow>
                </a:effectLst>
                <a:latin typeface="Arial" charset="0"/>
                <a:cs typeface="Arial" charset="0"/>
              </a:rPr>
              <a:t>Nhà</a:t>
            </a:r>
            <a:r>
              <a:rPr lang="en-US" sz="2800" b="1" dirty="0" smtClean="0">
                <a:solidFill>
                  <a:srgbClr val="FFCC00"/>
                </a:solidFill>
                <a:effectLst>
                  <a:glow rad="190500">
                    <a:schemeClr val="bg2"/>
                  </a:glow>
                </a:effectLst>
                <a:latin typeface="Arial" charset="0"/>
                <a:cs typeface="Arial" charset="0"/>
              </a:rPr>
              <a:t> </a:t>
            </a:r>
            <a:r>
              <a:rPr lang="en-US" sz="2800" b="1" dirty="0" err="1" smtClean="0">
                <a:solidFill>
                  <a:srgbClr val="FFCC00"/>
                </a:solidFill>
                <a:effectLst>
                  <a:glow rad="190500">
                    <a:schemeClr val="bg2"/>
                  </a:glow>
                </a:effectLst>
                <a:latin typeface="Arial" charset="0"/>
                <a:cs typeface="Arial" charset="0"/>
              </a:rPr>
              <a:t>Đức</a:t>
            </a:r>
            <a:r>
              <a:rPr lang="en-US" sz="2800" b="1" dirty="0" smtClean="0">
                <a:solidFill>
                  <a:srgbClr val="FFCC00"/>
                </a:solidFill>
                <a:effectLst>
                  <a:glow rad="190500">
                    <a:schemeClr val="bg2"/>
                  </a:glow>
                </a:effectLst>
                <a:latin typeface="Arial" charset="0"/>
                <a:cs typeface="Arial" charset="0"/>
              </a:rPr>
              <a:t> </a:t>
            </a:r>
            <a:r>
              <a:rPr lang="en-US" sz="2800" b="1" dirty="0" err="1" smtClean="0">
                <a:solidFill>
                  <a:srgbClr val="FFCC00"/>
                </a:solidFill>
                <a:effectLst>
                  <a:glow rad="190500">
                    <a:schemeClr val="bg2"/>
                  </a:glow>
                </a:effectLst>
                <a:latin typeface="Arial" charset="0"/>
                <a:cs typeface="Arial" charset="0"/>
              </a:rPr>
              <a:t>Chúa</a:t>
            </a:r>
            <a:r>
              <a:rPr lang="en-US" sz="2800" b="1" dirty="0" smtClean="0">
                <a:solidFill>
                  <a:srgbClr val="FFCC00"/>
                </a:solidFill>
                <a:effectLst>
                  <a:glow rad="190500">
                    <a:schemeClr val="bg2"/>
                  </a:glow>
                </a:effectLst>
                <a:latin typeface="Arial" charset="0"/>
                <a:cs typeface="Arial" charset="0"/>
              </a:rPr>
              <a:t> </a:t>
            </a:r>
            <a:r>
              <a:rPr lang="en-US" sz="2800" b="1" dirty="0" err="1" smtClean="0">
                <a:solidFill>
                  <a:srgbClr val="FFCC00"/>
                </a:solidFill>
                <a:effectLst>
                  <a:glow rad="190500">
                    <a:schemeClr val="bg2"/>
                  </a:glow>
                </a:effectLst>
                <a:latin typeface="Arial" charset="0"/>
                <a:cs typeface="Arial" charset="0"/>
              </a:rPr>
              <a:t>Trời</a:t>
            </a:r>
            <a:r>
              <a:rPr lang="en-US" sz="2800" b="1" dirty="0" smtClean="0">
                <a:solidFill>
                  <a:srgbClr val="FFCC00"/>
                </a:solidFill>
                <a:effectLst>
                  <a:glow rad="190500">
                    <a:schemeClr val="bg2"/>
                  </a:glow>
                </a:effectLst>
                <a:latin typeface="Arial" charset="0"/>
                <a:cs typeface="Arial" charset="0"/>
              </a:rPr>
              <a:t> vs. </a:t>
            </a:r>
            <a:r>
              <a:rPr lang="en-US" sz="2800" b="1" dirty="0" err="1" smtClean="0">
                <a:solidFill>
                  <a:srgbClr val="FFCC00"/>
                </a:solidFill>
                <a:effectLst>
                  <a:glow rad="190500">
                    <a:schemeClr val="bg2"/>
                  </a:glow>
                </a:effectLst>
                <a:latin typeface="Arial" charset="0"/>
                <a:cs typeface="Arial" charset="0"/>
              </a:rPr>
              <a:t>Sự</a:t>
            </a:r>
            <a:r>
              <a:rPr lang="en-US" sz="2800" b="1" dirty="0" smtClean="0">
                <a:solidFill>
                  <a:srgbClr val="FFCC00"/>
                </a:solidFill>
                <a:effectLst>
                  <a:glow rad="190500">
                    <a:schemeClr val="bg2"/>
                  </a:glow>
                </a:effectLst>
                <a:latin typeface="Arial" charset="0"/>
                <a:cs typeface="Arial" charset="0"/>
              </a:rPr>
              <a:t> </a:t>
            </a:r>
            <a:r>
              <a:rPr lang="en-US" sz="2800" b="1" dirty="0" err="1" smtClean="0">
                <a:solidFill>
                  <a:srgbClr val="FFCC00"/>
                </a:solidFill>
                <a:effectLst>
                  <a:glow rad="190500">
                    <a:schemeClr val="bg2"/>
                  </a:glow>
                </a:effectLst>
                <a:latin typeface="Arial" charset="0"/>
                <a:cs typeface="Arial" charset="0"/>
              </a:rPr>
              <a:t>hiện</a:t>
            </a:r>
            <a:r>
              <a:rPr lang="en-US" sz="2800" b="1" dirty="0" smtClean="0">
                <a:solidFill>
                  <a:srgbClr val="FFCC00"/>
                </a:solidFill>
                <a:effectLst>
                  <a:glow rad="190500">
                    <a:schemeClr val="bg2"/>
                  </a:glow>
                </a:effectLst>
                <a:latin typeface="Arial" charset="0"/>
                <a:cs typeface="Arial" charset="0"/>
              </a:rPr>
              <a:t> </a:t>
            </a:r>
            <a:r>
              <a:rPr lang="en-US" sz="2800" b="1" dirty="0" err="1" smtClean="0">
                <a:solidFill>
                  <a:srgbClr val="FFCC00"/>
                </a:solidFill>
                <a:effectLst>
                  <a:glow rad="190500">
                    <a:schemeClr val="bg2"/>
                  </a:glow>
                </a:effectLst>
                <a:latin typeface="Arial" charset="0"/>
                <a:cs typeface="Arial" charset="0"/>
              </a:rPr>
              <a:t>diện</a:t>
            </a:r>
            <a:r>
              <a:rPr lang="en-US" sz="2800" b="1" dirty="0" smtClean="0">
                <a:solidFill>
                  <a:srgbClr val="FFCC00"/>
                </a:solidFill>
                <a:effectLst>
                  <a:glow rad="190500">
                    <a:schemeClr val="bg2"/>
                  </a:glow>
                </a:effectLst>
                <a:latin typeface="Arial" charset="0"/>
                <a:cs typeface="Arial" charset="0"/>
              </a:rPr>
              <a:t> </a:t>
            </a:r>
            <a:r>
              <a:rPr lang="en-US" sz="2800" b="1" dirty="0" err="1" smtClean="0">
                <a:solidFill>
                  <a:srgbClr val="FFCC00"/>
                </a:solidFill>
                <a:effectLst>
                  <a:glow rad="190500">
                    <a:schemeClr val="bg2"/>
                  </a:glow>
                </a:effectLst>
                <a:latin typeface="Arial" charset="0"/>
                <a:cs typeface="Arial" charset="0"/>
              </a:rPr>
              <a:t>của</a:t>
            </a:r>
            <a:r>
              <a:rPr lang="en-US" sz="2800" b="1" dirty="0" smtClean="0">
                <a:solidFill>
                  <a:srgbClr val="FFCC00"/>
                </a:solidFill>
                <a:effectLst>
                  <a:glow rad="190500">
                    <a:schemeClr val="bg2"/>
                  </a:glow>
                </a:effectLst>
                <a:latin typeface="Arial" charset="0"/>
                <a:cs typeface="Arial" charset="0"/>
              </a:rPr>
              <a:t> ĐCT</a:t>
            </a:r>
          </a:p>
          <a:p>
            <a:pPr eaLnBrk="1" hangingPunct="1">
              <a:spcBef>
                <a:spcPct val="20000"/>
              </a:spcBef>
              <a:buClr>
                <a:schemeClr val="accent2"/>
              </a:buClr>
              <a:buSzPct val="80000"/>
              <a:buFont typeface="Wingdings" charset="0"/>
              <a:buNone/>
              <a:defRPr/>
            </a:pP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Một</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số</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các</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học</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giả</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cho</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rằng</a:t>
            </a:r>
            <a:r>
              <a:rPr lang="en-US" sz="2800" b="1" dirty="0" smtClean="0">
                <a:effectLst>
                  <a:glow rad="190500">
                    <a:schemeClr val="bg2"/>
                  </a:glow>
                </a:effectLst>
                <a:latin typeface="Arial" charset="0"/>
                <a:cs typeface="Arial" charset="0"/>
              </a:rPr>
              <a:t> A-</a:t>
            </a:r>
            <a:r>
              <a:rPr lang="en-US" sz="2800" b="1" dirty="0" err="1" smtClean="0">
                <a:effectLst>
                  <a:glow rad="190500">
                    <a:schemeClr val="bg2"/>
                  </a:glow>
                </a:effectLst>
                <a:latin typeface="Arial" charset="0"/>
                <a:cs typeface="Arial" charset="0"/>
              </a:rPr>
              <a:t>ghê</a:t>
            </a:r>
            <a:r>
              <a:rPr lang="en-US" sz="2800" b="1" dirty="0" smtClean="0">
                <a:effectLst>
                  <a:glow rad="190500">
                    <a:schemeClr val="bg2"/>
                  </a:glow>
                </a:effectLst>
                <a:latin typeface="Arial" charset="0"/>
                <a:cs typeface="Arial" charset="0"/>
              </a:rPr>
              <a:t> tin </a:t>
            </a:r>
            <a:r>
              <a:rPr lang="en-US" sz="2800" b="1" dirty="0" err="1" smtClean="0">
                <a:effectLst>
                  <a:glow rad="190500">
                    <a:schemeClr val="bg2"/>
                  </a:glow>
                </a:effectLst>
                <a:latin typeface="Arial" charset="0"/>
                <a:cs typeface="Arial" charset="0"/>
              </a:rPr>
              <a:t>vào</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quan</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điểm</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mê</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tín</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cho</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rằng</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Đức</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Chúa</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Trời</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không</a:t>
            </a:r>
            <a:r>
              <a:rPr lang="en-US" sz="2800" b="1" dirty="0" smtClean="0">
                <a:effectLst>
                  <a:glow rad="190500">
                    <a:schemeClr val="bg2"/>
                  </a:glow>
                </a:effectLst>
                <a:latin typeface="Arial" charset="0"/>
                <a:cs typeface="Arial" charset="0"/>
              </a:rPr>
              <a:t> ban </a:t>
            </a:r>
            <a:r>
              <a:rPr lang="en-US" sz="2800" b="1" dirty="0" err="1" smtClean="0">
                <a:effectLst>
                  <a:glow rad="190500">
                    <a:schemeClr val="bg2"/>
                  </a:glow>
                </a:effectLst>
                <a:latin typeface="Arial" charset="0"/>
                <a:cs typeface="Arial" charset="0"/>
              </a:rPr>
              <a:t>phước</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cho</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dân</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sự</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Ngài</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chỉ</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bởi</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vì</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họ</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không</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bắt</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đầu</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việc</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tái</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xây</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dựng</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đền</a:t>
            </a:r>
            <a:r>
              <a:rPr lang="en-US" sz="2800" b="1" dirty="0" smtClean="0">
                <a:effectLst>
                  <a:glow rad="190500">
                    <a:schemeClr val="bg2"/>
                  </a:glow>
                </a:effectLst>
                <a:latin typeface="Arial" charset="0"/>
                <a:cs typeface="Arial" charset="0"/>
              </a:rPr>
              <a:t> </a:t>
            </a:r>
            <a:r>
              <a:rPr lang="en-US" sz="2800" b="1" dirty="0" err="1" smtClean="0">
                <a:effectLst>
                  <a:glow rad="190500">
                    <a:schemeClr val="bg2"/>
                  </a:glow>
                </a:effectLst>
                <a:latin typeface="Arial" charset="0"/>
                <a:cs typeface="Arial" charset="0"/>
              </a:rPr>
              <a:t>thờ</a:t>
            </a:r>
            <a:r>
              <a:rPr lang="en-US" sz="2800" b="1" dirty="0" smtClean="0">
                <a:effectLst>
                  <a:glow rad="190500">
                    <a:schemeClr val="bg2"/>
                  </a:glow>
                </a:effectLst>
                <a:latin typeface="Arial" charset="0"/>
                <a:cs typeface="Arial" charset="0"/>
              </a:rPr>
              <a:t>.” (Knight).</a:t>
            </a:r>
            <a:endParaRPr lang="en-GB" sz="2800" b="1" dirty="0" smtClean="0">
              <a:effectLst>
                <a:glow rad="190500">
                  <a:schemeClr val="bg2"/>
                </a:glow>
              </a:effectLst>
              <a:latin typeface="Arial" charset="0"/>
              <a:cs typeface="Arial" charset="0"/>
            </a:endParaRPr>
          </a:p>
        </p:txBody>
      </p:sp>
    </p:spTree>
  </p:cSld>
  <p:clrMapOvr>
    <a:masterClrMapping/>
  </p:clrMapOvr>
  <p:transition xmlns:p14="http://schemas.microsoft.com/office/powerpoint/2010/main">
    <p:blinds/>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09570"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a:xfrm>
            <a:off x="179388" y="188913"/>
            <a:ext cx="8231187" cy="685800"/>
          </a:xfrm>
        </p:spPr>
        <p:txBody>
          <a:bodyPr/>
          <a:lstStyle/>
          <a:p>
            <a:pPr eaLnBrk="1" hangingPunct="1"/>
            <a:r>
              <a:rPr lang="en-US" altLang="vi-VN" sz="2800" b="1" u="sng" dirty="0" err="1" smtClean="0">
                <a:latin typeface="Arial" panose="020B0604020202020204" pitchFamily="34" charset="0"/>
                <a:ea typeface="ＭＳ Ｐゴシック" charset="-128"/>
                <a:cs typeface="Arial" panose="020B0604020202020204" pitchFamily="34" charset="0"/>
              </a:rPr>
              <a:t>Những</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tranh</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luận</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không</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ủng</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hộ</a:t>
            </a:r>
            <a:r>
              <a:rPr lang="en-US" altLang="vi-VN" sz="2800" b="1" u="sng" dirty="0" smtClean="0">
                <a:latin typeface="Arial" panose="020B0604020202020204" pitchFamily="34" charset="0"/>
                <a:ea typeface="ＭＳ Ｐゴシック" charset="-128"/>
                <a:cs typeface="Arial" panose="020B0604020202020204" pitchFamily="34" charset="0"/>
              </a:rPr>
              <a:t> A-</a:t>
            </a:r>
            <a:r>
              <a:rPr lang="en-US" altLang="vi-VN" sz="2800" b="1" u="sng" dirty="0" err="1" smtClean="0">
                <a:latin typeface="Arial" panose="020B0604020202020204" pitchFamily="34" charset="0"/>
                <a:ea typeface="ＭＳ Ｐゴシック" charset="-128"/>
                <a:cs typeface="Arial" panose="020B0604020202020204" pitchFamily="34" charset="0"/>
              </a:rPr>
              <a:t>ghê</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là</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tác</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giả</a:t>
            </a:r>
            <a:r>
              <a:rPr lang="en-US" altLang="vi-VN" sz="2800" b="1" u="sng" dirty="0" smtClean="0">
                <a:latin typeface="Arial" panose="020B0604020202020204" pitchFamily="34" charset="0"/>
                <a:ea typeface="ＭＳ Ｐゴシック" charset="-128"/>
                <a:cs typeface="Arial" panose="020B0604020202020204" pitchFamily="34" charset="0"/>
              </a:rPr>
              <a:t>:</a:t>
            </a:r>
          </a:p>
        </p:txBody>
      </p:sp>
      <p:sp>
        <p:nvSpPr>
          <p:cNvPr id="109572"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641</a:t>
            </a:r>
          </a:p>
        </p:txBody>
      </p:sp>
      <p:sp>
        <p:nvSpPr>
          <p:cNvPr id="109573" name="Rectangle 3"/>
          <p:cNvSpPr txBox="1">
            <a:spLocks noChangeArrowheads="1"/>
          </p:cNvSpPr>
          <p:nvPr/>
        </p:nvSpPr>
        <p:spPr bwMode="auto">
          <a:xfrm>
            <a:off x="3851275" y="981075"/>
            <a:ext cx="51847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tx2"/>
              </a:buClr>
              <a:buSzPct val="75000"/>
              <a:buFont typeface="Wingdings" panose="05000000000000000000" pitchFamily="2" charset="2"/>
              <a:buChar char="n"/>
            </a:pPr>
            <a:r>
              <a:rPr lang="en-US" altLang="vi-VN" sz="2800" b="1" dirty="0" err="1" smtClean="0">
                <a:latin typeface="Arial" panose="020B0604020202020204" pitchFamily="34" charset="0"/>
                <a:cs typeface="Arial" panose="020B0604020202020204" pitchFamily="34" charset="0"/>
              </a:rPr>
              <a:t>Hầu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hết</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các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sách</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tiên</a:t>
            </a:r>
            <a:r>
              <a:rPr lang="en-US" altLang="vi-VN" sz="2800" b="1" dirty="0" smtClean="0">
                <a:latin typeface="Arial" panose="020B0604020202020204" pitchFamily="34" charset="0"/>
                <a:cs typeface="Arial" panose="020B0604020202020204" pitchFamily="34" charset="0"/>
              </a:rPr>
              <a:t> tri </a:t>
            </a:r>
            <a:r>
              <a:rPr lang="en-US" altLang="vi-VN" sz="2800" b="1" dirty="0" err="1" smtClean="0">
                <a:latin typeface="Arial" panose="020B0604020202020204" pitchFamily="34" charset="0"/>
                <a:cs typeface="Arial" panose="020B0604020202020204" pitchFamily="34" charset="0"/>
              </a:rPr>
              <a:t>Cựu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Ước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đều</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tập</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hợp</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những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lời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tiên</a:t>
            </a:r>
            <a:r>
              <a:rPr lang="en-US" altLang="vi-VN" sz="2800" b="1" dirty="0" smtClean="0">
                <a:latin typeface="Arial" panose="020B0604020202020204" pitchFamily="34" charset="0"/>
                <a:cs typeface="Arial" panose="020B0604020202020204" pitchFamily="34" charset="0"/>
              </a:rPr>
              <a:t> tri, </a:t>
            </a:r>
            <a:r>
              <a:rPr lang="en-US" altLang="vi-VN" sz="2800" b="1" dirty="0" err="1" smtClean="0">
                <a:latin typeface="Arial" panose="020B0604020202020204" pitchFamily="34" charset="0"/>
                <a:cs typeface="Arial" panose="020B0604020202020204" pitchFamily="34" charset="0"/>
              </a:rPr>
              <a:t>nhưng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sách</a:t>
            </a:r>
            <a:r>
              <a:rPr lang="en-US" altLang="vi-VN" sz="2800" b="1" dirty="0" smtClean="0">
                <a:latin typeface="Arial" panose="020B0604020202020204" pitchFamily="34" charset="0"/>
                <a:cs typeface="Arial" panose="020B0604020202020204" pitchFamily="34" charset="0"/>
              </a:rPr>
              <a:t> A-</a:t>
            </a:r>
            <a:r>
              <a:rPr lang="en-US" altLang="vi-VN" sz="2800" b="1" dirty="0" err="1" smtClean="0">
                <a:latin typeface="Arial" panose="020B0604020202020204" pitchFamily="34" charset="0"/>
                <a:cs typeface="Arial" panose="020B0604020202020204" pitchFamily="34" charset="0"/>
              </a:rPr>
              <a:t>ghê</a:t>
            </a:r>
            <a:r>
              <a:rPr lang="en-US" altLang="vi-VN" sz="2800" b="1" dirty="0" smtClean="0">
                <a:latin typeface="Arial" panose="020B0604020202020204" pitchFamily="34" charset="0"/>
                <a:cs typeface="Arial" panose="020B0604020202020204" pitchFamily="34" charset="0"/>
              </a:rPr>
              <a:t> </a:t>
            </a:r>
            <a:r>
              <a:rPr lang="en-US" altLang="vi-VN" sz="2800" b="1" dirty="0" err="1" smtClean="0">
                <a:solidFill>
                  <a:srgbClr val="FFFF00"/>
                </a:solidFill>
                <a:latin typeface="Arial" panose="020B0604020202020204" pitchFamily="34" charset="0"/>
                <a:cs typeface="Arial" panose="020B0604020202020204" pitchFamily="34" charset="0"/>
              </a:rPr>
              <a:t>ghi</a:t>
            </a:r>
            <a:r>
              <a:rPr lang="en-US" altLang="vi-VN" sz="2800" b="1" dirty="0" smtClean="0">
                <a:solidFill>
                  <a:srgbClr val="FFFF00"/>
                </a:solidFill>
                <a:latin typeface="Arial" panose="020B0604020202020204" pitchFamily="34" charset="0"/>
                <a:cs typeface="Arial" panose="020B0604020202020204" pitchFamily="34" charset="0"/>
              </a:rPr>
              <a:t> </a:t>
            </a:r>
            <a:r>
              <a:rPr lang="en-US" altLang="vi-VN" sz="2800" b="1" dirty="0" err="1" smtClean="0">
                <a:solidFill>
                  <a:srgbClr val="FFFF00"/>
                </a:solidFill>
                <a:latin typeface="Arial" panose="020B0604020202020204" pitchFamily="34" charset="0"/>
                <a:cs typeface="Arial" panose="020B0604020202020204" pitchFamily="34" charset="0"/>
              </a:rPr>
              <a:t>lại</a:t>
            </a:r>
            <a:r>
              <a:rPr lang="en-US" altLang="vi-VN" sz="2800" b="1" dirty="0" smtClean="0">
                <a:solidFill>
                  <a:srgbClr val="FFFF00"/>
                </a:solidFill>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những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lời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tiên</a:t>
            </a:r>
            <a:r>
              <a:rPr lang="en-US" altLang="vi-VN" sz="2800" b="1" dirty="0" smtClean="0">
                <a:latin typeface="Arial" panose="020B0604020202020204" pitchFamily="34" charset="0"/>
                <a:cs typeface="Arial" panose="020B0604020202020204" pitchFamily="34" charset="0"/>
              </a:rPr>
              <a:t> tri </a:t>
            </a:r>
            <a:r>
              <a:rPr lang="en-US" altLang="vi-VN" sz="2800" b="1" dirty="0" err="1" smtClean="0">
                <a:latin typeface="Arial" panose="020B0604020202020204" pitchFamily="34" charset="0"/>
                <a:cs typeface="Arial" panose="020B0604020202020204" pitchFamily="34" charset="0"/>
              </a:rPr>
              <a:t>và</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cách</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chúng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tác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động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đến</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người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nghe</a:t>
            </a:r>
            <a:r>
              <a:rPr lang="en-US" altLang="vi-VN" sz="2800" b="1" dirty="0" smtClean="0">
                <a:latin typeface="Arial" panose="020B0604020202020204" pitchFamily="34" charset="0"/>
                <a:cs typeface="Arial" panose="020B0604020202020204" pitchFamily="34" charset="0"/>
              </a:rPr>
              <a:t>.  </a:t>
            </a:r>
            <a:endParaRPr lang="en-US" altLang="vi-VN" sz="2800" b="1" dirty="0">
              <a:latin typeface="Arial" panose="020B0604020202020204" pitchFamily="34" charset="0"/>
              <a:cs typeface="Arial" panose="020B0604020202020204" pitchFamily="34" charset="0"/>
            </a:endParaRPr>
          </a:p>
          <a:p>
            <a:pPr eaLnBrk="1" hangingPunct="1">
              <a:lnSpc>
                <a:spcPct val="90000"/>
              </a:lnSpc>
              <a:spcBef>
                <a:spcPct val="20000"/>
              </a:spcBef>
              <a:buClr>
                <a:schemeClr val="tx2"/>
              </a:buClr>
              <a:buSzPct val="75000"/>
              <a:buFont typeface="Wingdings" panose="05000000000000000000" pitchFamily="2" charset="2"/>
              <a:buChar char="n"/>
            </a:pPr>
            <a:r>
              <a:rPr lang="en-US" altLang="vi-VN" sz="2800" b="1" dirty="0" err="1" smtClean="0">
                <a:latin typeface="Arial" panose="020B0604020202020204" pitchFamily="34" charset="0"/>
                <a:cs typeface="Arial" panose="020B0604020202020204" pitchFamily="34" charset="0"/>
              </a:rPr>
              <a:t>Chức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vụ</a:t>
            </a:r>
            <a:r>
              <a:rPr lang="en-US" altLang="vi-VN" sz="2800" b="1" dirty="0" smtClean="0">
                <a:latin typeface="Arial" panose="020B0604020202020204" pitchFamily="34" charset="0"/>
                <a:cs typeface="Arial" panose="020B0604020202020204" pitchFamily="34" charset="0"/>
              </a:rPr>
              <a:t> “</a:t>
            </a:r>
            <a:r>
              <a:rPr lang="en-US" altLang="vi-VN" sz="2800" b="1" dirty="0" err="1" smtClean="0">
                <a:solidFill>
                  <a:srgbClr val="FFFF00"/>
                </a:solidFill>
                <a:latin typeface="Arial" panose="020B0604020202020204" pitchFamily="34" charset="0"/>
                <a:cs typeface="Arial" panose="020B0604020202020204" pitchFamily="34" charset="0"/>
              </a:rPr>
              <a:t>tiên</a:t>
            </a:r>
            <a:r>
              <a:rPr lang="en-US" altLang="vi-VN" sz="2800" b="1" dirty="0" smtClean="0">
                <a:solidFill>
                  <a:srgbClr val="FFFF00"/>
                </a:solidFill>
                <a:latin typeface="Arial" panose="020B0604020202020204" pitchFamily="34" charset="0"/>
                <a:cs typeface="Arial" panose="020B0604020202020204" pitchFamily="34" charset="0"/>
              </a:rPr>
              <a:t> tri</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được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thêm</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vào</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tên</a:t>
            </a:r>
            <a:r>
              <a:rPr lang="en-US" altLang="vi-VN" sz="2800" b="1" dirty="0" smtClean="0">
                <a:latin typeface="Arial" panose="020B0604020202020204" pitchFamily="34" charset="0"/>
                <a:cs typeface="Arial" panose="020B0604020202020204" pitchFamily="34" charset="0"/>
              </a:rPr>
              <a:t> A-</a:t>
            </a:r>
            <a:r>
              <a:rPr lang="en-US" altLang="vi-VN" sz="2800" b="1" dirty="0" err="1" smtClean="0">
                <a:latin typeface="Arial" panose="020B0604020202020204" pitchFamily="34" charset="0"/>
                <a:cs typeface="Arial" panose="020B0604020202020204" pitchFamily="34" charset="0"/>
              </a:rPr>
              <a:t>ghê</a:t>
            </a:r>
            <a:r>
              <a:rPr lang="en-US" altLang="vi-VN" sz="2800" b="1" dirty="0" smtClean="0">
                <a:latin typeface="Arial" panose="020B0604020202020204" pitchFamily="34" charset="0"/>
                <a:cs typeface="Arial" panose="020B0604020202020204" pitchFamily="34" charset="0"/>
              </a:rPr>
              <a:t> (</a:t>
            </a:r>
            <a:r>
              <a:rPr lang="en-US" altLang="vi-VN" sz="2800" b="1" dirty="0">
                <a:latin typeface="Arial" panose="020B0604020202020204" pitchFamily="34" charset="0"/>
                <a:cs typeface="Arial" panose="020B0604020202020204" pitchFamily="34" charset="0"/>
              </a:rPr>
              <a:t>1:1, 3, 12; 2:10).</a:t>
            </a:r>
            <a:br>
              <a:rPr lang="en-US" altLang="vi-VN" sz="2800" b="1" dirty="0">
                <a:latin typeface="Arial" panose="020B0604020202020204" pitchFamily="34" charset="0"/>
                <a:cs typeface="Arial" panose="020B0604020202020204" pitchFamily="34" charset="0"/>
              </a:rPr>
            </a:br>
            <a:endParaRPr lang="en-US" altLang="vi-VN" sz="2800" b="1" dirty="0">
              <a:latin typeface="Arial" panose="020B0604020202020204" pitchFamily="34" charset="0"/>
              <a:cs typeface="Arial" panose="020B0604020202020204" pitchFamily="34" charset="0"/>
            </a:endParaRPr>
          </a:p>
          <a:p>
            <a:pPr eaLnBrk="1" hangingPunct="1">
              <a:lnSpc>
                <a:spcPct val="90000"/>
              </a:lnSpc>
              <a:spcBef>
                <a:spcPct val="20000"/>
              </a:spcBef>
              <a:buClr>
                <a:schemeClr val="tx2"/>
              </a:buClr>
              <a:buSzPct val="75000"/>
              <a:buFont typeface="Wingdings" panose="05000000000000000000" pitchFamily="2" charset="2"/>
              <a:buChar char="n"/>
            </a:pPr>
            <a:r>
              <a:rPr lang="en-US" altLang="vi-VN" sz="2800" b="1" dirty="0" err="1" smtClean="0">
                <a:latin typeface="Arial" panose="020B0604020202020204" pitchFamily="34" charset="0"/>
                <a:cs typeface="Arial" panose="020B0604020202020204" pitchFamily="34" charset="0"/>
              </a:rPr>
              <a:t>Sách</a:t>
            </a:r>
            <a:r>
              <a:rPr lang="en-US" altLang="vi-VN" sz="2800" b="1" dirty="0" smtClean="0">
                <a:latin typeface="Arial" panose="020B0604020202020204" pitchFamily="34" charset="0"/>
                <a:cs typeface="Arial" panose="020B0604020202020204" pitchFamily="34" charset="0"/>
              </a:rPr>
              <a:t> A-</a:t>
            </a:r>
            <a:r>
              <a:rPr lang="en-US" altLang="vi-VN" sz="2800" b="1" dirty="0" err="1" smtClean="0">
                <a:latin typeface="Arial" panose="020B0604020202020204" pitchFamily="34" charset="0"/>
                <a:cs typeface="Arial" panose="020B0604020202020204" pitchFamily="34" charset="0"/>
              </a:rPr>
              <a:t>ghê</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thường</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nhắc</a:t>
            </a:r>
            <a:r>
              <a:rPr lang="en-US" altLang="vi-VN" sz="2800" b="1" dirty="0" smtClean="0">
                <a:latin typeface="Arial" panose="020B0604020202020204" pitchFamily="34" charset="0"/>
                <a:cs typeface="Arial" panose="020B0604020202020204" pitchFamily="34" charset="0"/>
              </a:rPr>
              <a:t> </a:t>
            </a:r>
            <a:r>
              <a:rPr lang="en-US" altLang="vi-VN" sz="2800" b="1" dirty="0" err="1" smtClean="0">
                <a:latin typeface="Arial" panose="020B0604020202020204" pitchFamily="34" charset="0"/>
                <a:cs typeface="Arial" panose="020B0604020202020204" pitchFamily="34" charset="0"/>
              </a:rPr>
              <a:t>đến</a:t>
            </a:r>
            <a:r>
              <a:rPr lang="en-US" altLang="vi-VN" sz="2800" b="1" dirty="0" smtClean="0">
                <a:latin typeface="Arial" panose="020B0604020202020204" pitchFamily="34" charset="0"/>
                <a:cs typeface="Arial" panose="020B0604020202020204" pitchFamily="34" charset="0"/>
              </a:rPr>
              <a:t> A-</a:t>
            </a:r>
            <a:r>
              <a:rPr lang="en-US" altLang="vi-VN" sz="2800" b="1" dirty="0" err="1" smtClean="0">
                <a:latin typeface="Arial" panose="020B0604020202020204" pitchFamily="34" charset="0"/>
                <a:cs typeface="Arial" panose="020B0604020202020204" pitchFamily="34" charset="0"/>
              </a:rPr>
              <a:t>ghê</a:t>
            </a:r>
            <a:r>
              <a:rPr lang="en-US" altLang="vi-VN" sz="2800" b="1" dirty="0" smtClean="0">
                <a:latin typeface="Arial" panose="020B0604020202020204" pitchFamily="34" charset="0"/>
                <a:cs typeface="Arial" panose="020B0604020202020204" pitchFamily="34" charset="0"/>
              </a:rPr>
              <a:t> ở </a:t>
            </a:r>
            <a:r>
              <a:rPr lang="en-US" altLang="vi-VN" sz="2800" b="1" dirty="0" err="1" smtClean="0">
                <a:solidFill>
                  <a:srgbClr val="FFFF00"/>
                </a:solidFill>
                <a:latin typeface="Arial" panose="020B0604020202020204" pitchFamily="34" charset="0"/>
                <a:cs typeface="Arial" panose="020B0604020202020204" pitchFamily="34" charset="0"/>
              </a:rPr>
              <a:t>ngôi</a:t>
            </a:r>
            <a:r>
              <a:rPr lang="en-US" altLang="vi-VN" sz="2800" b="1" dirty="0" smtClean="0">
                <a:solidFill>
                  <a:srgbClr val="FFFF00"/>
                </a:solidFill>
                <a:latin typeface="Arial" panose="020B0604020202020204" pitchFamily="34" charset="0"/>
                <a:cs typeface="Arial" panose="020B0604020202020204" pitchFamily="34" charset="0"/>
              </a:rPr>
              <a:t> </a:t>
            </a:r>
            <a:r>
              <a:rPr lang="en-US" altLang="vi-VN" sz="2800" b="1" dirty="0" err="1" smtClean="0">
                <a:solidFill>
                  <a:srgbClr val="FFFF00"/>
                </a:solidFill>
                <a:latin typeface="Arial" panose="020B0604020202020204" pitchFamily="34" charset="0"/>
                <a:cs typeface="Arial" panose="020B0604020202020204" pitchFamily="34" charset="0"/>
              </a:rPr>
              <a:t>thứ</a:t>
            </a:r>
            <a:r>
              <a:rPr lang="en-US" altLang="vi-VN" sz="2800" b="1" dirty="0" smtClean="0">
                <a:solidFill>
                  <a:srgbClr val="FFFF00"/>
                </a:solidFill>
                <a:latin typeface="Arial" panose="020B0604020202020204" pitchFamily="34" charset="0"/>
                <a:cs typeface="Arial" panose="020B0604020202020204" pitchFamily="34" charset="0"/>
              </a:rPr>
              <a:t> 3</a:t>
            </a:r>
            <a:r>
              <a:rPr lang="en-US" altLang="vi-VN" sz="2800" b="1" dirty="0" smtClean="0">
                <a:latin typeface="Arial" panose="020B0604020202020204" pitchFamily="34" charset="0"/>
                <a:cs typeface="Arial" panose="020B0604020202020204" pitchFamily="34" charset="0"/>
              </a:rPr>
              <a:t>. </a:t>
            </a:r>
            <a:endParaRPr lang="en-GB" altLang="vi-VN" sz="2800" b="1" dirty="0">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descr="presence of God sequo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defRPr/>
            </a:pPr>
            <a:r>
              <a:rPr lang="en-US" sz="4800" dirty="0" smtClean="0">
                <a:effectLst>
                  <a:glow rad="215900">
                    <a:schemeClr val="bg2"/>
                  </a:glow>
                  <a:outerShdw blurRad="38100" dist="38100" dir="2700000" algn="tl">
                    <a:srgbClr val="000000"/>
                  </a:outerShdw>
                </a:effectLst>
                <a:latin typeface="Lucida Sans" charset="0"/>
                <a:ea typeface="ＭＳ Ｐゴシック" charset="0"/>
                <a:cs typeface="Times New Roman" charset="0"/>
              </a:rPr>
              <a:t>A response</a:t>
            </a:r>
            <a:endParaRPr lang="en-US" sz="4000" dirty="0">
              <a:effectLst>
                <a:glow rad="215900">
                  <a:schemeClr val="bg2"/>
                </a:glow>
                <a:outerShdw blurRad="38100" dist="38100" dir="2700000" algn="tl">
                  <a:srgbClr val="000000"/>
                </a:outerShdw>
              </a:effectLst>
              <a:latin typeface="Lucida Sans" charset="0"/>
              <a:ea typeface="ＭＳ Ｐゴシック" charset="0"/>
              <a:cs typeface="Times New Roman" charset="0"/>
            </a:endParaRPr>
          </a:p>
        </p:txBody>
      </p:sp>
      <p:sp>
        <p:nvSpPr>
          <p:cNvPr id="167939" name="Rectangle 3"/>
          <p:cNvSpPr txBox="1">
            <a:spLocks noChangeArrowheads="1"/>
          </p:cNvSpPr>
          <p:nvPr/>
        </p:nvSpPr>
        <p:spPr bwMode="auto">
          <a:xfrm>
            <a:off x="228600" y="13716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defRPr/>
            </a:pPr>
            <a:r>
              <a:rPr lang="en-US" sz="2800" b="1" dirty="0" smtClean="0">
                <a:effectLst>
                  <a:glow rad="215900">
                    <a:schemeClr val="bg2"/>
                  </a:glow>
                </a:effectLst>
                <a:latin typeface="Lucida Sans" charset="0"/>
                <a:cs typeface="Times New Roman" charset="0"/>
              </a:rPr>
              <a:t>Haggai</a:t>
            </a:r>
            <a:r>
              <a:rPr lang="fr-FR" sz="2800" b="1" dirty="0" smtClean="0">
                <a:effectLst>
                  <a:glow rad="215900">
                    <a:schemeClr val="bg2"/>
                  </a:glow>
                </a:effectLst>
                <a:latin typeface="Lucida Sans" charset="0"/>
                <a:cs typeface="Times New Roman" charset="0"/>
              </a:rPr>
              <a:t>'</a:t>
            </a:r>
            <a:r>
              <a:rPr lang="en-US" sz="2800" b="1" dirty="0" smtClean="0">
                <a:effectLst>
                  <a:glow rad="215900">
                    <a:schemeClr val="bg2"/>
                  </a:glow>
                </a:effectLst>
                <a:latin typeface="Lucida Sans" charset="0"/>
                <a:cs typeface="Times New Roman" charset="0"/>
              </a:rPr>
              <a:t>s theology was not based on the superstitious view of the temple but rooted in the Mosaic covenant curses and blessings (cf. Lev. 26; Deut. 28). </a:t>
            </a:r>
          </a:p>
          <a:p>
            <a:pPr eaLnBrk="1" hangingPunct="1">
              <a:lnSpc>
                <a:spcPct val="90000"/>
              </a:lnSpc>
              <a:spcBef>
                <a:spcPct val="20000"/>
              </a:spcBef>
              <a:buClr>
                <a:schemeClr val="accent2"/>
              </a:buClr>
              <a:buSzPct val="80000"/>
              <a:buFont typeface="Wingdings" charset="0"/>
              <a:buNone/>
              <a:defRPr/>
            </a:pPr>
            <a:r>
              <a:rPr lang="en-US" sz="2800" b="1" dirty="0" smtClean="0">
                <a:effectLst>
                  <a:glow rad="215900">
                    <a:schemeClr val="bg2"/>
                  </a:glow>
                </a:effectLst>
                <a:latin typeface="Lucida Sans" charset="0"/>
                <a:cs typeface="Times New Roman" charset="0"/>
              </a:rPr>
              <a:t>    </a:t>
            </a:r>
          </a:p>
          <a:p>
            <a:pPr eaLnBrk="1" hangingPunct="1">
              <a:lnSpc>
                <a:spcPct val="90000"/>
              </a:lnSpc>
              <a:spcBef>
                <a:spcPct val="20000"/>
              </a:spcBef>
              <a:buClr>
                <a:schemeClr val="accent2"/>
              </a:buClr>
              <a:buSzPct val="80000"/>
              <a:buFont typeface="Wingdings" charset="0"/>
              <a:buNone/>
              <a:defRPr/>
            </a:pPr>
            <a:r>
              <a:rPr lang="en-US" sz="2800" b="1" dirty="0" smtClean="0">
                <a:effectLst>
                  <a:glow rad="215900">
                    <a:schemeClr val="bg2"/>
                  </a:glow>
                </a:effectLst>
                <a:latin typeface="Lucida Sans" charset="0"/>
                <a:cs typeface="Times New Roman" charset="0"/>
              </a:rPr>
              <a:t>   Haggai believed God is the Creator and sustainer of the earth and he is in control of the history, so the people were afflicted due to their failure in keeping the covenant.</a:t>
            </a:r>
            <a:endParaRPr lang="en-GB" sz="2800" b="1" dirty="0" smtClean="0">
              <a:effectLst>
                <a:glow rad="215900">
                  <a:schemeClr val="bg2"/>
                </a:glow>
              </a:effectLst>
              <a:latin typeface="Lucida Sans" charset="0"/>
              <a:cs typeface="Times New Roman" charset="0"/>
            </a:endParaRPr>
          </a:p>
        </p:txBody>
      </p:sp>
    </p:spTree>
  </p:cSld>
  <p:clrMapOvr>
    <a:masterClrMapping/>
  </p:clrMapOvr>
  <p:transition xmlns:p14="http://schemas.microsoft.com/office/powerpoint/2010/main">
    <p:blinds/>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descr="terror-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p:txBody>
          <a:bodyPr/>
          <a:lstStyle/>
          <a:p>
            <a:pPr eaLnBrk="1" hangingPunct="1"/>
            <a:r>
              <a:rPr lang="en-US" altLang="vi-VN" sz="3600" smtClean="0">
                <a:latin typeface="Lucida Sans" charset="0"/>
                <a:ea typeface="ＭＳ Ｐゴシック" charset="-128"/>
                <a:cs typeface="Times New Roman" panose="02020603050405020304" pitchFamily="18" charset="0"/>
              </a:rPr>
              <a:t>What did neglect of temple rebuilding really mean?</a:t>
            </a:r>
          </a:p>
        </p:txBody>
      </p:sp>
      <p:sp>
        <p:nvSpPr>
          <p:cNvPr id="168963" name="Rectangle 3"/>
          <p:cNvSpPr txBox="1">
            <a:spLocks noChangeArrowheads="1"/>
          </p:cNvSpPr>
          <p:nvPr/>
        </p:nvSpPr>
        <p:spPr bwMode="auto">
          <a:xfrm>
            <a:off x="2286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smtClean="0">
                <a:ea typeface="ＭＳ Ｐゴシック" charset="0"/>
              </a:rPr>
              <a:t>The temple was not merely a building but an explicit expression of God</a:t>
            </a:r>
            <a:r>
              <a:rPr lang="fr-FR" dirty="0" smtClean="0">
                <a:ea typeface="ＭＳ Ｐゴシック" charset="0"/>
              </a:rPr>
              <a:t>'</a:t>
            </a:r>
            <a:r>
              <a:rPr lang="en-US" dirty="0" smtClean="0">
                <a:ea typeface="ＭＳ Ｐゴシック" charset="0"/>
              </a:rPr>
              <a:t>s presence.  Haggai did not contradict the pre-exilic prophets, such as Jeremiah 7:4 who rebuked Israelites for a false trust in the temple. </a:t>
            </a:r>
            <a:br>
              <a:rPr lang="en-US" dirty="0" smtClean="0">
                <a:ea typeface="ＭＳ Ｐゴシック" charset="0"/>
              </a:rPr>
            </a:br>
            <a:endParaRPr lang="en-US" dirty="0" smtClean="0">
              <a:ea typeface="ＭＳ Ｐゴシック" charset="0"/>
            </a:endParaRPr>
          </a:p>
          <a:p>
            <a:pPr>
              <a:defRPr/>
            </a:pPr>
            <a:r>
              <a:rPr lang="en-US" dirty="0" smtClean="0">
                <a:ea typeface="ＭＳ Ｐゴシック" charset="0"/>
              </a:rPr>
              <a:t>Therefore, the rejection of rebuilding was a rejection of the presence of God, while the willingness to build the temple was an act of trust and obedience to God. </a:t>
            </a:r>
            <a:endParaRPr lang="en-GB" dirty="0" smtClean="0">
              <a:ea typeface="ＭＳ Ｐゴシック" charset="0"/>
            </a:endParaRPr>
          </a:p>
        </p:txBody>
      </p:sp>
    </p:spTree>
  </p:cSld>
  <p:clrMapOvr>
    <a:masterClrMapping/>
  </p:clrMapOvr>
  <p:transition xmlns:p14="http://schemas.microsoft.com/office/powerpoint/2010/main">
    <p:blinds/>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3" descr="terror-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defRPr/>
            </a:pPr>
            <a:r>
              <a:rPr lang="en-US">
                <a:ea typeface="ＭＳ Ｐゴシック" charset="0"/>
                <a:cs typeface="ＭＳ Ｐゴシック" charset="0"/>
              </a:rPr>
              <a:t>What did neglect of temple rebuilding really mean?</a:t>
            </a:r>
            <a:endParaRPr lang="en-US" sz="2400">
              <a:latin typeface="Lucida Sans" charset="0"/>
              <a:ea typeface="ＭＳ Ｐゴシック" charset="0"/>
              <a:cs typeface="Times New Roman" charset="0"/>
            </a:endParaRPr>
          </a:p>
        </p:txBody>
      </p:sp>
      <p:sp>
        <p:nvSpPr>
          <p:cNvPr id="169987" name="Rectangle 3"/>
          <p:cNvSpPr txBox="1">
            <a:spLocks noChangeArrowheads="1"/>
          </p:cNvSpPr>
          <p:nvPr/>
        </p:nvSpPr>
        <p:spPr bwMode="auto">
          <a:xfrm>
            <a:off x="533400" y="14478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smtClean="0">
                <a:ea typeface="ＭＳ Ｐゴシック" charset="0"/>
              </a:rPr>
              <a:t>The temple was a necessary identifying mark for the Jewish community as well as the centre of worship.</a:t>
            </a:r>
            <a:br>
              <a:rPr lang="en-US" dirty="0" smtClean="0">
                <a:ea typeface="ＭＳ Ｐゴシック" charset="0"/>
              </a:rPr>
            </a:br>
            <a:endParaRPr lang="en-US" dirty="0" smtClean="0">
              <a:ea typeface="ＭＳ Ｐゴシック" charset="0"/>
            </a:endParaRPr>
          </a:p>
          <a:p>
            <a:pPr>
              <a:defRPr/>
            </a:pPr>
            <a:r>
              <a:rPr lang="en-US" dirty="0" smtClean="0">
                <a:ea typeface="ＭＳ Ｐゴシック" charset="0"/>
              </a:rPr>
              <a:t>Haggai reminded them that only putting God as the first priority would lead them to sanctification, not through their deeds and offerings.</a:t>
            </a:r>
          </a:p>
          <a:p>
            <a:pPr>
              <a:defRPr/>
            </a:pPr>
            <a:endParaRPr lang="en-US" dirty="0" smtClean="0">
              <a:ea typeface="ＭＳ Ｐゴシック" charset="0"/>
            </a:endParaRPr>
          </a:p>
          <a:p>
            <a:pPr>
              <a:defRPr/>
            </a:pPr>
            <a:r>
              <a:rPr lang="en-US" dirty="0" smtClean="0">
                <a:ea typeface="ＭＳ Ｐゴシック" charset="0"/>
              </a:rPr>
              <a:t>Only with this right attitude could temple rebuilding serve as an outward expression of God</a:t>
            </a:r>
            <a:r>
              <a:rPr lang="fr-FR" dirty="0" smtClean="0">
                <a:ea typeface="ＭＳ Ｐゴシック" charset="0"/>
              </a:rPr>
              <a:t>'</a:t>
            </a:r>
            <a:r>
              <a:rPr lang="en-US" dirty="0" smtClean="0">
                <a:ea typeface="ＭＳ Ｐゴシック" charset="0"/>
              </a:rPr>
              <a:t>s dwelling among his people and their proper response to God.</a:t>
            </a:r>
            <a:endParaRPr lang="en-GB" dirty="0" smtClean="0">
              <a:ea typeface="ＭＳ Ｐゴシック" charset="0"/>
            </a:endParaRPr>
          </a:p>
          <a:p>
            <a:pPr>
              <a:defRPr/>
            </a:pPr>
            <a:endParaRPr lang="en-GB" dirty="0" smtClean="0">
              <a:ea typeface="ＭＳ Ｐゴシック" charset="0"/>
            </a:endParaRPr>
          </a:p>
        </p:txBody>
      </p:sp>
    </p:spTree>
  </p:cSld>
  <p:clrMapOvr>
    <a:masterClrMapping/>
  </p:clrMapOvr>
  <p:transition xmlns:p14="http://schemas.microsoft.com/office/powerpoint/2010/main">
    <p:blinds/>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descr="The-hand-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0"/>
            <a:ext cx="9178926"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r>
              <a:rPr lang="en-US" altLang="vi-VN" smtClean="0">
                <a:latin typeface="Lucida Sans" charset="0"/>
                <a:ea typeface="ＭＳ Ｐゴシック" charset="-128"/>
                <a:cs typeface="Times New Roman" panose="02020603050405020304" pitchFamily="18" charset="0"/>
              </a:rPr>
              <a:t>God</a:t>
            </a:r>
            <a:r>
              <a:rPr lang="fr-FR" altLang="vi-VN" smtClean="0">
                <a:latin typeface="Lucida Sans" charset="0"/>
                <a:ea typeface="ＭＳ Ｐゴシック" charset="-128"/>
                <a:cs typeface="Times New Roman" panose="02020603050405020304" pitchFamily="18" charset="0"/>
              </a:rPr>
              <a:t>'</a:t>
            </a:r>
            <a:r>
              <a:rPr lang="en-US" altLang="vi-VN" smtClean="0">
                <a:latin typeface="Lucida Sans" charset="0"/>
                <a:ea typeface="ＭＳ Ｐゴシック" charset="-128"/>
                <a:cs typeface="Times New Roman" panose="02020603050405020304" pitchFamily="18" charset="0"/>
              </a:rPr>
              <a:t>s Presence</a:t>
            </a:r>
          </a:p>
        </p:txBody>
      </p:sp>
      <p:sp>
        <p:nvSpPr>
          <p:cNvPr id="144386" name="Rectangle 3"/>
          <p:cNvSpPr txBox="1">
            <a:spLocks noChangeArrowheads="1"/>
          </p:cNvSpPr>
          <p:nvPr/>
        </p:nvSpPr>
        <p:spPr bwMode="auto">
          <a:xfrm>
            <a:off x="533400" y="1219200"/>
            <a:ext cx="8305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defRPr/>
            </a:pPr>
            <a:r>
              <a:rPr lang="en-US" sz="2800" b="1" dirty="0" smtClean="0">
                <a:effectLst>
                  <a:glow rad="241300">
                    <a:schemeClr val="bg2"/>
                  </a:glow>
                </a:effectLst>
                <a:latin typeface="Lucida Sans" charset="0"/>
                <a:cs typeface="Times New Roman" charset="0"/>
              </a:rPr>
              <a:t>Therefore, the larger context of Haggai</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s message concerns the presence of God. </a:t>
            </a:r>
          </a:p>
          <a:p>
            <a:pPr eaLnBrk="1" hangingPunct="1">
              <a:lnSpc>
                <a:spcPct val="90000"/>
              </a:lnSpc>
              <a:spcBef>
                <a:spcPct val="20000"/>
              </a:spcBef>
              <a:buClr>
                <a:schemeClr val="accent2"/>
              </a:buClr>
              <a:buSzPct val="80000"/>
              <a:buFont typeface="Wingdings" charset="0"/>
              <a:buNone/>
              <a:defRPr/>
            </a:pPr>
            <a:r>
              <a:rPr lang="en-US" sz="2800" b="1" dirty="0" smtClean="0">
                <a:effectLst>
                  <a:glow rad="241300">
                    <a:schemeClr val="bg2"/>
                  </a:glow>
                </a:effectLst>
                <a:latin typeface="Lucida Sans" charset="0"/>
                <a:cs typeface="Times New Roman" charset="0"/>
              </a:rPr>
              <a:t>	</a:t>
            </a:r>
          </a:p>
          <a:p>
            <a:pPr eaLnBrk="1" hangingPunct="1">
              <a:lnSpc>
                <a:spcPct val="90000"/>
              </a:lnSpc>
              <a:spcBef>
                <a:spcPct val="20000"/>
              </a:spcBef>
              <a:buClr>
                <a:schemeClr val="accent2"/>
              </a:buClr>
              <a:buSzPct val="80000"/>
              <a:buFont typeface="Wingdings" charset="0"/>
              <a:buNone/>
              <a:defRPr/>
            </a:pPr>
            <a:r>
              <a:rPr lang="en-US" sz="2800" b="1" dirty="0" smtClean="0">
                <a:effectLst>
                  <a:glow rad="241300">
                    <a:schemeClr val="bg2"/>
                  </a:glow>
                </a:effectLst>
                <a:latin typeface="Lucida Sans" charset="0"/>
                <a:cs typeface="Times New Roman" charset="0"/>
              </a:rPr>
              <a:t>	</a:t>
            </a:r>
            <a:r>
              <a:rPr lang="en-US" sz="2800" b="1" dirty="0" err="1" smtClean="0">
                <a:effectLst>
                  <a:glow rad="241300">
                    <a:schemeClr val="bg2"/>
                  </a:glow>
                </a:effectLst>
                <a:latin typeface="Lucida Sans" charset="0"/>
                <a:cs typeface="Times New Roman" charset="0"/>
              </a:rPr>
              <a:t>Coggins</a:t>
            </a:r>
            <a:r>
              <a:rPr lang="en-US" sz="2800" b="1" dirty="0" smtClean="0">
                <a:effectLst>
                  <a:glow rad="241300">
                    <a:schemeClr val="bg2"/>
                  </a:glow>
                </a:effectLst>
                <a:latin typeface="Lucida Sans" charset="0"/>
                <a:cs typeface="Times New Roman" charset="0"/>
              </a:rPr>
              <a:t> notes, "God gives assurance of His lasting presence with them by recounting the past history of his dealings with them (</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 the promise that I made you when you came out of Egypt</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 by assuring the present reality (</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my spirit abides among you; fear not</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 and by promising a sign of future glory (</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I will shake all nations, so that the treasures of all nations shall come in</a:t>
            </a:r>
            <a:r>
              <a:rPr lang="fr-FR" sz="2800" b="1" dirty="0" smtClean="0">
                <a:effectLst>
                  <a:glow rad="241300">
                    <a:schemeClr val="bg2"/>
                  </a:glow>
                </a:effectLst>
                <a:latin typeface="Lucida Sans" charset="0"/>
                <a:cs typeface="Times New Roman" charset="0"/>
              </a:rPr>
              <a:t>'</a:t>
            </a:r>
            <a:r>
              <a:rPr lang="en-US" sz="2800" b="1" dirty="0" smtClean="0">
                <a:effectLst>
                  <a:glow rad="241300">
                    <a:schemeClr val="bg2"/>
                  </a:glow>
                </a:effectLst>
                <a:latin typeface="Lucida Sans" charset="0"/>
                <a:cs typeface="Times New Roman" charset="0"/>
              </a:rPr>
              <a:t>)."</a:t>
            </a:r>
            <a:endParaRPr lang="en-GB" sz="2800" b="1" dirty="0" smtClean="0">
              <a:effectLst>
                <a:glow rad="241300">
                  <a:schemeClr val="bg2"/>
                </a:glow>
              </a:effectLst>
              <a:latin typeface="Lucida Sans" charset="0"/>
              <a:cs typeface="Times New Roman"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the_kingdom_of_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91630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0" y="-26988"/>
            <a:ext cx="9144000" cy="1143001"/>
          </a:xfrm>
        </p:spPr>
        <p:txBody>
          <a:bodyPr/>
          <a:lstStyle/>
          <a:p>
            <a:pPr eaLnBrk="1" hangingPunct="1"/>
            <a:r>
              <a:rPr lang="en-US" altLang="vi-VN" smtClean="0">
                <a:latin typeface="Lucida Sans" charset="0"/>
                <a:ea typeface="ＭＳ Ｐゴシック" charset="-128"/>
                <a:cs typeface="Times New Roman" panose="02020603050405020304" pitchFamily="18" charset="0"/>
              </a:rPr>
              <a:t>Messianic Teaching in Haggai</a:t>
            </a:r>
          </a:p>
        </p:txBody>
      </p:sp>
      <p:sp>
        <p:nvSpPr>
          <p:cNvPr id="145410" name="Text Box 5"/>
          <p:cNvSpPr txBox="1">
            <a:spLocks noChangeArrowheads="1"/>
          </p:cNvSpPr>
          <p:nvPr/>
        </p:nvSpPr>
        <p:spPr bwMode="auto">
          <a:xfrm>
            <a:off x="2895600" y="2514600"/>
            <a:ext cx="3276600" cy="3978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a:latin typeface="Lucida Sans" charset="0"/>
                <a:cs typeface="Times New Roman" panose="02020603050405020304" pitchFamily="18" charset="0"/>
              </a:rPr>
              <a:t>The last oracle (2:21) again refers to him, with the promise that God will rebuild the house of David through him</a:t>
            </a:r>
            <a:endParaRPr lang="en-US" altLang="vi-VN">
              <a:cs typeface="Times New Roman" panose="02020603050405020304" pitchFamily="18" charset="0"/>
            </a:endParaRPr>
          </a:p>
        </p:txBody>
      </p:sp>
      <p:sp>
        <p:nvSpPr>
          <p:cNvPr id="5" name="Rectangle 3"/>
          <p:cNvSpPr txBox="1">
            <a:spLocks noChangeArrowheads="1"/>
          </p:cNvSpPr>
          <p:nvPr/>
        </p:nvSpPr>
        <p:spPr bwMode="auto">
          <a:xfrm>
            <a:off x="250825" y="1143000"/>
            <a:ext cx="4608513" cy="1295400"/>
          </a:xfrm>
          <a:prstGeom prst="rect">
            <a:avLst/>
          </a:prstGeom>
          <a:noFill/>
          <a:ln w="9525">
            <a:noFill/>
            <a:miter lim="800000"/>
            <a:headEnd/>
            <a:tailEnd/>
          </a:ln>
        </p:spPr>
        <p:txBody>
          <a:bodyPr/>
          <a:lstStyle/>
          <a:p>
            <a:pPr>
              <a:spcBef>
                <a:spcPct val="20000"/>
              </a:spcBef>
              <a:buClr>
                <a:schemeClr val="accent2"/>
              </a:buClr>
              <a:buSzPct val="80000"/>
              <a:buFont typeface="Wingdings" charset="2"/>
              <a:buNone/>
              <a:defRPr/>
            </a:pPr>
            <a:r>
              <a:rPr lang="en-US" sz="2800" b="1" kern="0" dirty="0">
                <a:solidFill>
                  <a:schemeClr val="bg2"/>
                </a:solidFill>
                <a:latin typeface="Lucida Sans" charset="0"/>
                <a:ea typeface="Times New Roman" charset="0"/>
                <a:cs typeface="Times New Roman" charset="0"/>
              </a:rPr>
              <a:t>Zerubbabel appears at the start and the end:</a:t>
            </a:r>
          </a:p>
        </p:txBody>
      </p:sp>
      <p:sp>
        <p:nvSpPr>
          <p:cNvPr id="145412" name="Text Box 5"/>
          <p:cNvSpPr txBox="1">
            <a:spLocks noChangeArrowheads="1"/>
          </p:cNvSpPr>
          <p:nvPr/>
        </p:nvSpPr>
        <p:spPr bwMode="auto">
          <a:xfrm>
            <a:off x="0" y="2514600"/>
            <a:ext cx="2895600" cy="2814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a:latin typeface="Lucida Sans" charset="0"/>
                <a:cs typeface="Times New Roman" panose="02020603050405020304" pitchFamily="18" charset="0"/>
              </a:rPr>
              <a:t>The first oracle (1:1) refers to Zerubbabel for recon-struction of the temple</a:t>
            </a:r>
            <a:endParaRPr lang="en-US" altLang="vi-VN">
              <a:cs typeface="Times New Roman" panose="02020603050405020304" pitchFamily="18" charset="0"/>
            </a:endParaRPr>
          </a:p>
        </p:txBody>
      </p:sp>
      <p:sp>
        <p:nvSpPr>
          <p:cNvPr id="145413" name="Text Box 5"/>
          <p:cNvSpPr txBox="1">
            <a:spLocks noChangeArrowheads="1"/>
          </p:cNvSpPr>
          <p:nvPr/>
        </p:nvSpPr>
        <p:spPr bwMode="auto">
          <a:xfrm>
            <a:off x="6080125" y="2522538"/>
            <a:ext cx="3063875" cy="43830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a:latin typeface="Lucida Sans" charset="0"/>
                <a:cs typeface="Times New Roman" panose="02020603050405020304" pitchFamily="18" charset="0"/>
              </a:rPr>
              <a:t>In 2:23 he is God</a:t>
            </a:r>
            <a:r>
              <a:rPr lang="fr-FR" altLang="vi-VN" sz="2800" b="1">
                <a:latin typeface="Lucida Sans" charset="0"/>
                <a:cs typeface="Times New Roman" panose="02020603050405020304" pitchFamily="18" charset="0"/>
              </a:rPr>
              <a:t>'</a:t>
            </a:r>
            <a:r>
              <a:rPr lang="en-US" altLang="vi-VN" sz="2800" b="1">
                <a:latin typeface="Lucida Sans" charset="0"/>
                <a:cs typeface="Times New Roman" panose="02020603050405020304" pitchFamily="18" charset="0"/>
              </a:rPr>
              <a:t>s "servant" and "signet ring", both terms used of the Davidic king (Ps. 89:3, Jer. 22:24).</a:t>
            </a:r>
          </a:p>
          <a:p>
            <a:pPr eaLnBrk="1" hangingPunct="1">
              <a:lnSpc>
                <a:spcPct val="90000"/>
              </a:lnSpc>
              <a:spcBef>
                <a:spcPct val="20000"/>
              </a:spcBef>
              <a:buClr>
                <a:schemeClr val="accent2"/>
              </a:buClr>
              <a:buSzPct val="80000"/>
              <a:buFont typeface="Wingdings" panose="05000000000000000000" pitchFamily="2" charset="2"/>
              <a:buChar char="l"/>
            </a:pPr>
            <a:endParaRPr lang="en-US" altLang="vi-VN">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5410"/>
                                        </p:tgtEl>
                                        <p:attrNameLst>
                                          <p:attrName>style.visibility</p:attrName>
                                        </p:attrNameLst>
                                      </p:cBhvr>
                                      <p:to>
                                        <p:strVal val="visible"/>
                                      </p:to>
                                    </p:set>
                                    <p:animEffect transition="in" filter="checkerboard(across)">
                                      <p:cBhvr>
                                        <p:cTn id="12" dur="500"/>
                                        <p:tgtEl>
                                          <p:spTgt spid="145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5413"/>
                                        </p:tgtEl>
                                        <p:attrNameLst>
                                          <p:attrName>style.visibility</p:attrName>
                                        </p:attrNameLst>
                                      </p:cBhvr>
                                      <p:to>
                                        <p:strVal val="visible"/>
                                      </p:to>
                                    </p:set>
                                    <p:animEffect transition="in" filter="checkerboard(across)">
                                      <p:cBhvr>
                                        <p:cTn id="1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2" grpId="0" animBg="1"/>
      <p:bldP spid="1454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descr="26784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390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4" name="Rectangle 2"/>
          <p:cNvSpPr>
            <a:spLocks noGrp="1" noChangeArrowheads="1"/>
          </p:cNvSpPr>
          <p:nvPr>
            <p:ph type="ctrTitle"/>
          </p:nvPr>
        </p:nvSpPr>
        <p:spPr>
          <a:xfrm>
            <a:off x="5105400" y="762000"/>
            <a:ext cx="3960813" cy="2209800"/>
          </a:xfrm>
        </p:spPr>
        <p:txBody>
          <a:bodyPr/>
          <a:lstStyle/>
          <a:p>
            <a:pPr eaLnBrk="1" hangingPunct="1">
              <a:defRPr/>
            </a:pPr>
            <a:r>
              <a:rPr lang="en-US" sz="6000">
                <a:effectLst/>
                <a:ea typeface="ＭＳ Ｐゴシック" charset="0"/>
                <a:cs typeface="ＭＳ Ｐゴシック" charset="0"/>
              </a:rPr>
              <a:t>The Signet Ring</a:t>
            </a:r>
            <a:endParaRPr lang="en-US">
              <a:ea typeface="ＭＳ Ｐゴシック" charset="0"/>
              <a:cs typeface="ＭＳ Ｐゴシック" charset="0"/>
            </a:endParaRPr>
          </a:p>
        </p:txBody>
      </p:sp>
      <p:pic>
        <p:nvPicPr>
          <p:cNvPr id="173059" name="Picture 6" descr="images"/>
          <p:cNvPicPr>
            <a:picLocks noChangeAspect="1" noChangeArrowheads="1"/>
          </p:cNvPicPr>
          <p:nvPr/>
        </p:nvPicPr>
        <p:blipFill>
          <a:blip r:embed="rId4">
            <a:lum bright="-6000"/>
            <a:extLst>
              <a:ext uri="{28A0092B-C50C-407E-A947-70E740481C1C}">
                <a14:useLocalDpi xmlns:a14="http://schemas.microsoft.com/office/drawing/2010/main" val="0"/>
              </a:ext>
            </a:extLst>
          </a:blip>
          <a:srcRect r="8333"/>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52400" y="4648200"/>
            <a:ext cx="5105400" cy="2057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20000"/>
              </a:spcBef>
              <a:buClr>
                <a:schemeClr val="accent2"/>
              </a:buClr>
              <a:buSzPct val="80000"/>
              <a:buFont typeface="Wingdings" pitchFamily="-107" charset="2"/>
              <a:buNone/>
              <a:defRPr/>
            </a:pPr>
            <a:r>
              <a:rPr lang="en-US" sz="3200" b="1" kern="0" dirty="0">
                <a:latin typeface="Arial" pitchFamily="-107" charset="0"/>
                <a:ea typeface="ＭＳ Ｐゴシック" pitchFamily="-107" charset="-128"/>
                <a:cs typeface="Arial"/>
              </a:rPr>
              <a:t>Impression from a Welsh signet ring found at Raglan, 15th century</a:t>
            </a: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ea typeface="ＭＳ Ｐゴシック" charset="0"/>
              <a:cs typeface="Arial"/>
            </a:endParaRPr>
          </a:p>
        </p:txBody>
      </p:sp>
      <p:grpSp>
        <p:nvGrpSpPr>
          <p:cNvPr id="2" name="Group 28"/>
          <p:cNvGrpSpPr>
            <a:grpSpLocks/>
          </p:cNvGrpSpPr>
          <p:nvPr/>
        </p:nvGrpSpPr>
        <p:grpSpPr bwMode="auto">
          <a:xfrm>
            <a:off x="1371600" y="3886200"/>
            <a:ext cx="3048000" cy="2063750"/>
            <a:chOff x="864" y="2448"/>
            <a:chExt cx="1920" cy="960"/>
          </a:xfrm>
        </p:grpSpPr>
        <p:sp>
          <p:nvSpPr>
            <p:cNvPr id="175134"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175135"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grpSp>
      <p:sp>
        <p:nvSpPr>
          <p:cNvPr id="97282" name="Rectangle 2"/>
          <p:cNvSpPr>
            <a:spLocks noGrp="1" noChangeArrowheads="1"/>
          </p:cNvSpPr>
          <p:nvPr>
            <p:ph type="title"/>
          </p:nvPr>
        </p:nvSpPr>
        <p:spPr>
          <a:xfrm>
            <a:off x="182563" y="0"/>
            <a:ext cx="6477000" cy="914400"/>
          </a:xfrm>
        </p:spPr>
        <p:txBody>
          <a:bodyPr/>
          <a:lstStyle/>
          <a:p>
            <a:pPr eaLnBrk="1" hangingPunct="1"/>
            <a:r>
              <a:rPr lang="en-US" altLang="vi-VN" smtClean="0">
                <a:ea typeface="ＭＳ Ｐゴシック" charset="-128"/>
                <a:cs typeface="Arial" panose="020B0604020202020204" pitchFamily="34" charset="0"/>
              </a:rPr>
              <a:t>Zerubbabel</a:t>
            </a:r>
            <a:r>
              <a:rPr lang="fr-FR" altLang="vi-VN" smtClean="0">
                <a:ea typeface="ＭＳ Ｐゴシック" charset="-128"/>
                <a:cs typeface="Arial" panose="020B0604020202020204" pitchFamily="34" charset="0"/>
              </a:rPr>
              <a:t>'</a:t>
            </a:r>
            <a:r>
              <a:rPr lang="en-US" altLang="vi-VN" smtClean="0">
                <a:ea typeface="ＭＳ Ｐゴシック" charset="-128"/>
                <a:cs typeface="Arial" panose="020B0604020202020204" pitchFamily="34" charset="0"/>
              </a:rPr>
              <a:t>s Authority</a:t>
            </a:r>
          </a:p>
        </p:txBody>
      </p:sp>
      <p:sp>
        <p:nvSpPr>
          <p:cNvPr id="175110" name="Rectangle 5"/>
          <p:cNvSpPr>
            <a:spLocks noChangeArrowheads="1"/>
          </p:cNvSpPr>
          <p:nvPr/>
        </p:nvSpPr>
        <p:spPr bwMode="auto">
          <a:xfrm>
            <a:off x="228600" y="752475"/>
            <a:ext cx="8763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GB" altLang="zh-CN" b="1">
                <a:latin typeface="Arial" panose="020B0604020202020204" pitchFamily="34" charset="0"/>
                <a:cs typeface="Arial" panose="020B0604020202020204" pitchFamily="34" charset="0"/>
              </a:rPr>
              <a:t>Haggai portrayed the Messiah when God said to Zerubbabel, "I will make you like my signet ring, for I have chosen you" (2:23).  As a signet ring denoted authority, so Zerubbabel became the center of the Messianic line where both Joseph and Mary</a:t>
            </a:r>
            <a:r>
              <a:rPr lang="fr-FR" altLang="zh-CN" b="1">
                <a:latin typeface="Arial" panose="020B0604020202020204" pitchFamily="34" charset="0"/>
                <a:cs typeface="Arial" panose="020B0604020202020204" pitchFamily="34" charset="0"/>
              </a:rPr>
              <a:t>'</a:t>
            </a:r>
            <a:r>
              <a:rPr lang="en-GB" altLang="zh-CN" b="1">
                <a:latin typeface="Arial" panose="020B0604020202020204" pitchFamily="34" charset="0"/>
                <a:cs typeface="Arial" panose="020B0604020202020204" pitchFamily="34" charset="0"/>
              </a:rPr>
              <a:t>s lines merged:</a:t>
            </a:r>
          </a:p>
        </p:txBody>
      </p:sp>
      <p:sp>
        <p:nvSpPr>
          <p:cNvPr id="175111" name="Rectangle 6"/>
          <p:cNvSpPr>
            <a:spLocks noChangeArrowheads="1"/>
          </p:cNvSpPr>
          <p:nvPr/>
        </p:nvSpPr>
        <p:spPr bwMode="auto">
          <a:xfrm>
            <a:off x="5562600" y="2579688"/>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GB" altLang="zh-CN" sz="2100" b="1" i="1">
                <a:latin typeface="Arial" panose="020B0604020202020204" pitchFamily="34" charset="0"/>
                <a:cs typeface="Arial" panose="020B0604020202020204" pitchFamily="34" charset="0"/>
              </a:rPr>
              <a:t>In both genealogies the father of Zerubbabel is Shealtiel, but each genealogy follows a different son of Zerubbabel until they end with Joseph and Mary.  This makes Zerubbabel and his father the common link in each lineage.</a:t>
            </a:r>
            <a:endParaRPr lang="en-GB" altLang="zh-CN" sz="4400" b="1" i="1">
              <a:latin typeface="Arial" panose="020B0604020202020204" pitchFamily="34" charset="0"/>
              <a:cs typeface="Arial" panose="020B0604020202020204" pitchFamily="34" charset="0"/>
            </a:endParaRPr>
          </a:p>
        </p:txBody>
      </p:sp>
      <p:sp>
        <p:nvSpPr>
          <p:cNvPr id="175112" name="Text Box 7"/>
          <p:cNvSpPr txBox="1">
            <a:spLocks noChangeArrowheads="1"/>
          </p:cNvSpPr>
          <p:nvPr/>
        </p:nvSpPr>
        <p:spPr bwMode="auto">
          <a:xfrm>
            <a:off x="5897563" y="6384925"/>
            <a:ext cx="3205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r>
              <a:rPr lang="en-GB" altLang="zh-CN" sz="2000" i="1">
                <a:latin typeface="Geneva" charset="0"/>
              </a:rPr>
              <a:t>Talk Thru the Bible</a:t>
            </a:r>
            <a:r>
              <a:rPr lang="en-GB" altLang="zh-CN" sz="2000">
                <a:latin typeface="Geneva" charset="0"/>
              </a:rPr>
              <a:t>, 285</a:t>
            </a:r>
            <a:endParaRPr lang="en-US" altLang="vi-VN" sz="2000">
              <a:latin typeface="Geneva" charset="0"/>
            </a:endParaRPr>
          </a:p>
        </p:txBody>
      </p:sp>
      <p:sp>
        <p:nvSpPr>
          <p:cNvPr id="175113" name="Text Box 8"/>
          <p:cNvSpPr txBox="1">
            <a:spLocks noChangeArrowheads="1"/>
          </p:cNvSpPr>
          <p:nvPr/>
        </p:nvSpPr>
        <p:spPr bwMode="auto">
          <a:xfrm>
            <a:off x="8382000" y="269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647</a:t>
            </a:r>
          </a:p>
        </p:txBody>
      </p:sp>
      <p:sp>
        <p:nvSpPr>
          <p:cNvPr id="97289" name="Text Box 9"/>
          <p:cNvSpPr txBox="1">
            <a:spLocks noChangeArrowheads="1"/>
          </p:cNvSpPr>
          <p:nvPr/>
        </p:nvSpPr>
        <p:spPr bwMode="auto">
          <a:xfrm>
            <a:off x="2478088" y="2667000"/>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ial" panose="020B0604020202020204" pitchFamily="34" charset="0"/>
                <a:cs typeface="Arial" panose="020B0604020202020204" pitchFamily="34" charset="0"/>
              </a:rPr>
              <a:t>David</a:t>
            </a:r>
          </a:p>
        </p:txBody>
      </p:sp>
      <p:grpSp>
        <p:nvGrpSpPr>
          <p:cNvPr id="3" name="Group 32"/>
          <p:cNvGrpSpPr>
            <a:grpSpLocks/>
          </p:cNvGrpSpPr>
          <p:nvPr/>
        </p:nvGrpSpPr>
        <p:grpSpPr bwMode="auto">
          <a:xfrm>
            <a:off x="685800" y="3429000"/>
            <a:ext cx="4581525" cy="473075"/>
            <a:chOff x="432" y="2160"/>
            <a:chExt cx="2886" cy="298"/>
          </a:xfrm>
        </p:grpSpPr>
        <p:sp>
          <p:nvSpPr>
            <p:cNvPr id="175132" name="Text Box 10"/>
            <p:cNvSpPr txBox="1">
              <a:spLocks noChangeArrowheads="1"/>
            </p:cNvSpPr>
            <p:nvPr/>
          </p:nvSpPr>
          <p:spPr bwMode="auto">
            <a:xfrm>
              <a:off x="432" y="2160"/>
              <a:ext cx="9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ial" panose="020B0604020202020204" pitchFamily="34" charset="0"/>
                  <a:cs typeface="Arial" panose="020B0604020202020204" pitchFamily="34" charset="0"/>
                </a:rPr>
                <a:t>Solomon</a:t>
              </a:r>
            </a:p>
          </p:txBody>
        </p:sp>
        <p:sp>
          <p:nvSpPr>
            <p:cNvPr id="175133" name="Text Box 11"/>
            <p:cNvSpPr txBox="1">
              <a:spLocks noChangeArrowheads="1"/>
            </p:cNvSpPr>
            <p:nvPr/>
          </p:nvSpPr>
          <p:spPr bwMode="auto">
            <a:xfrm>
              <a:off x="2544" y="2160"/>
              <a:ext cx="77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ial" panose="020B0604020202020204" pitchFamily="34" charset="0"/>
                  <a:cs typeface="Arial" panose="020B0604020202020204" pitchFamily="34" charset="0"/>
                </a:rPr>
                <a:t>Nathan</a:t>
              </a:r>
            </a:p>
          </p:txBody>
        </p:sp>
      </p:grpSp>
      <p:grpSp>
        <p:nvGrpSpPr>
          <p:cNvPr id="4" name="Group 31"/>
          <p:cNvGrpSpPr>
            <a:grpSpLocks/>
          </p:cNvGrpSpPr>
          <p:nvPr/>
        </p:nvGrpSpPr>
        <p:grpSpPr bwMode="auto">
          <a:xfrm>
            <a:off x="801688" y="5649913"/>
            <a:ext cx="4335462" cy="461962"/>
            <a:chOff x="505" y="3350"/>
            <a:chExt cx="2731" cy="291"/>
          </a:xfrm>
        </p:grpSpPr>
        <p:sp>
          <p:nvSpPr>
            <p:cNvPr id="175130" name="Text Box 12"/>
            <p:cNvSpPr txBox="1">
              <a:spLocks noChangeArrowheads="1"/>
            </p:cNvSpPr>
            <p:nvPr/>
          </p:nvSpPr>
          <p:spPr bwMode="auto">
            <a:xfrm>
              <a:off x="505" y="3350"/>
              <a:ext cx="79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ial" panose="020B0604020202020204" pitchFamily="34" charset="0"/>
                  <a:cs typeface="Arial" panose="020B0604020202020204" pitchFamily="34" charset="0"/>
                </a:rPr>
                <a:t>Joseph</a:t>
              </a:r>
            </a:p>
          </p:txBody>
        </p:sp>
        <p:sp>
          <p:nvSpPr>
            <p:cNvPr id="175131" name="Text Box 13"/>
            <p:cNvSpPr txBox="1">
              <a:spLocks noChangeArrowheads="1"/>
            </p:cNvSpPr>
            <p:nvPr/>
          </p:nvSpPr>
          <p:spPr bwMode="auto">
            <a:xfrm>
              <a:off x="2659" y="3350"/>
              <a:ext cx="57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ial" panose="020B0604020202020204" pitchFamily="34" charset="0"/>
                  <a:cs typeface="Arial" panose="020B0604020202020204" pitchFamily="34" charset="0"/>
                </a:rPr>
                <a:t>Mary</a:t>
              </a:r>
            </a:p>
          </p:txBody>
        </p:sp>
      </p:grpSp>
      <p:sp>
        <p:nvSpPr>
          <p:cNvPr id="97296" name="Text Box 16"/>
          <p:cNvSpPr txBox="1">
            <a:spLocks noChangeArrowheads="1"/>
          </p:cNvSpPr>
          <p:nvPr/>
        </p:nvSpPr>
        <p:spPr bwMode="auto">
          <a:xfrm>
            <a:off x="2476500" y="6351588"/>
            <a:ext cx="105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b="1">
                <a:latin typeface="Arial" panose="020B0604020202020204" pitchFamily="34" charset="0"/>
                <a:cs typeface="Arial" panose="020B0604020202020204" pitchFamily="34" charset="0"/>
              </a:rPr>
              <a:t>Jesus</a:t>
            </a:r>
          </a:p>
        </p:txBody>
      </p:sp>
      <p:grpSp>
        <p:nvGrpSpPr>
          <p:cNvPr id="5" name="Group 27"/>
          <p:cNvGrpSpPr>
            <a:grpSpLocks/>
          </p:cNvGrpSpPr>
          <p:nvPr/>
        </p:nvGrpSpPr>
        <p:grpSpPr bwMode="auto">
          <a:xfrm>
            <a:off x="1905000" y="6122988"/>
            <a:ext cx="2286000" cy="304800"/>
            <a:chOff x="1200" y="3648"/>
            <a:chExt cx="1440" cy="192"/>
          </a:xfrm>
        </p:grpSpPr>
        <p:sp>
          <p:nvSpPr>
            <p:cNvPr id="175128"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175129"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grpSp>
      <p:grpSp>
        <p:nvGrpSpPr>
          <p:cNvPr id="6" name="Group 26"/>
          <p:cNvGrpSpPr>
            <a:grpSpLocks/>
          </p:cNvGrpSpPr>
          <p:nvPr/>
        </p:nvGrpSpPr>
        <p:grpSpPr bwMode="auto">
          <a:xfrm>
            <a:off x="1752600" y="3124200"/>
            <a:ext cx="2362200" cy="304800"/>
            <a:chOff x="1104" y="1968"/>
            <a:chExt cx="1488" cy="192"/>
          </a:xfrm>
        </p:grpSpPr>
        <p:sp>
          <p:nvSpPr>
            <p:cNvPr id="175126"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175127"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grpSp>
      <p:grpSp>
        <p:nvGrpSpPr>
          <p:cNvPr id="7" name="Group 30"/>
          <p:cNvGrpSpPr>
            <a:grpSpLocks/>
          </p:cNvGrpSpPr>
          <p:nvPr/>
        </p:nvGrpSpPr>
        <p:grpSpPr bwMode="auto">
          <a:xfrm>
            <a:off x="1979613" y="3860800"/>
            <a:ext cx="1843087" cy="2020888"/>
            <a:chOff x="1296" y="2176"/>
            <a:chExt cx="1161" cy="1273"/>
          </a:xfrm>
        </p:grpSpPr>
        <p:pic>
          <p:nvPicPr>
            <p:cNvPr id="175123" name="Picture 14" descr="images"/>
            <p:cNvPicPr>
              <a:picLocks noChangeAspect="1" noChangeArrowheads="1"/>
            </p:cNvPicPr>
            <p:nvPr/>
          </p:nvPicPr>
          <p:blipFill>
            <a:blip r:embed="rId2">
              <a:lum bright="-6000"/>
              <a:extLst>
                <a:ext uri="{28A0092B-C50C-407E-A947-70E740481C1C}">
                  <a14:useLocalDpi xmlns:a14="http://schemas.microsoft.com/office/drawing/2010/main" val="0"/>
                </a:ext>
              </a:extLst>
            </a:blip>
            <a:srcRect r="8333"/>
            <a:stretch>
              <a:fillRect/>
            </a:stretch>
          </p:blipFill>
          <p:spPr bwMode="auto">
            <a:xfrm>
              <a:off x="1336" y="2448"/>
              <a:ext cx="105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9" name="Text Box 29"/>
            <p:cNvSpPr txBox="1">
              <a:spLocks noChangeArrowheads="1"/>
            </p:cNvSpPr>
            <p:nvPr/>
          </p:nvSpPr>
          <p:spPr bwMode="auto">
            <a:xfrm>
              <a:off x="1296" y="3158"/>
              <a:ext cx="1161" cy="291"/>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defRPr/>
              </a:pPr>
              <a:r>
                <a:rPr lang="en-US" b="1" dirty="0">
                  <a:latin typeface="Arial"/>
                  <a:ea typeface="+mn-ea"/>
                  <a:cs typeface="Arial"/>
                </a:rPr>
                <a:t>Zerubbabel</a:t>
              </a:r>
            </a:p>
          </p:txBody>
        </p:sp>
        <p:sp>
          <p:nvSpPr>
            <p:cNvPr id="29" name="Text Box 29"/>
            <p:cNvSpPr txBox="1">
              <a:spLocks noChangeArrowheads="1"/>
            </p:cNvSpPr>
            <p:nvPr/>
          </p:nvSpPr>
          <p:spPr bwMode="auto">
            <a:xfrm>
              <a:off x="1425" y="2176"/>
              <a:ext cx="914" cy="291"/>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defRPr/>
              </a:pPr>
              <a:r>
                <a:rPr lang="en-US" b="1" dirty="0">
                  <a:latin typeface="Arial"/>
                  <a:ea typeface="+mn-ea"/>
                  <a:cs typeface="Arial"/>
                </a:rPr>
                <a:t>Shealtiel</a:t>
              </a:r>
            </a:p>
          </p:txBody>
        </p:sp>
      </p:grpSp>
      <p:sp>
        <p:nvSpPr>
          <p:cNvPr id="97313" name="Text Box 33"/>
          <p:cNvSpPr txBox="1">
            <a:spLocks noChangeArrowheads="1"/>
          </p:cNvSpPr>
          <p:nvPr/>
        </p:nvSpPr>
        <p:spPr bwMode="auto">
          <a:xfrm>
            <a:off x="457200" y="4419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sz="1800" b="1">
                <a:latin typeface="Arial" panose="020B0604020202020204" pitchFamily="34" charset="0"/>
                <a:cs typeface="Arial" panose="020B0604020202020204" pitchFamily="34" charset="0"/>
              </a:rPr>
              <a:t>(Matt. 1:12)</a:t>
            </a:r>
          </a:p>
        </p:txBody>
      </p:sp>
      <p:sp>
        <p:nvSpPr>
          <p:cNvPr id="97314" name="Text Box 34"/>
          <p:cNvSpPr txBox="1">
            <a:spLocks noChangeArrowheads="1"/>
          </p:cNvSpPr>
          <p:nvPr/>
        </p:nvSpPr>
        <p:spPr bwMode="auto">
          <a:xfrm>
            <a:off x="3810000" y="4419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50000"/>
              </a:spcBef>
            </a:pPr>
            <a:r>
              <a:rPr lang="en-US" altLang="vi-VN" sz="1800" b="1">
                <a:latin typeface="Arial" panose="020B0604020202020204" pitchFamily="34" charset="0"/>
                <a:cs typeface="Arial" panose="020B0604020202020204" pitchFamily="34" charset="0"/>
              </a:rPr>
              <a:t>(Luke 3:27)</a:t>
            </a: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9"/>
                                        </p:tgtEl>
                                        <p:attrNameLst>
                                          <p:attrName>style.visibility</p:attrName>
                                        </p:attrNameLst>
                                      </p:cBhvr>
                                      <p:to>
                                        <p:strVal val="visible"/>
                                      </p:to>
                                    </p:set>
                                    <p:animEffect transition="in" filter="wipe(up)">
                                      <p:cBhvr>
                                        <p:cTn id="7" dur="500"/>
                                        <p:tgtEl>
                                          <p:spTgt spid="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7313"/>
                                        </p:tgtEl>
                                        <p:attrNameLst>
                                          <p:attrName>style.visibility</p:attrName>
                                        </p:attrNameLst>
                                      </p:cBhvr>
                                      <p:to>
                                        <p:strVal val="visible"/>
                                      </p:to>
                                    </p:set>
                                    <p:animEffect transition="in" filter="wipe(up)">
                                      <p:cBhvr>
                                        <p:cTn id="35" dur="500"/>
                                        <p:tgtEl>
                                          <p:spTgt spid="973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7314"/>
                                        </p:tgtEl>
                                        <p:attrNameLst>
                                          <p:attrName>style.visibility</p:attrName>
                                        </p:attrNameLst>
                                      </p:cBhvr>
                                      <p:to>
                                        <p:strVal val="visible"/>
                                      </p:to>
                                    </p:set>
                                    <p:animEffect transition="in" filter="wipe(up)">
                                      <p:cBhvr>
                                        <p:cTn id="40" dur="500"/>
                                        <p:tgtEl>
                                          <p:spTgt spid="973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97296"/>
                                        </p:tgtEl>
                                        <p:attrNameLst>
                                          <p:attrName>style.visibility</p:attrName>
                                        </p:attrNameLst>
                                      </p:cBhvr>
                                      <p:to>
                                        <p:strVal val="visible"/>
                                      </p:to>
                                    </p:set>
                                    <p:animEffect transition="in" filter="wipe(up)">
                                      <p:cBhvr>
                                        <p:cTn id="49" dur="500"/>
                                        <p:tgtEl>
                                          <p:spTgt spid="97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P spid="97296" grpId="0"/>
      <p:bldP spid="97313" grpId="0"/>
      <p:bldP spid="973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ea typeface="ＭＳ Ｐゴシック" charset="0"/>
              <a:cs typeface="Arial"/>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r>
              <a:rPr lang="en-US" altLang="vi-VN" sz="3600" smtClean="0">
                <a:ea typeface="ＭＳ Ｐゴシック" charset="-128"/>
                <a:cs typeface="Arial" panose="020B0604020202020204" pitchFamily="34" charset="0"/>
              </a:rPr>
              <a:t>Significance of David-Zerubbabel Parallel</a:t>
            </a:r>
          </a:p>
        </p:txBody>
      </p:sp>
      <p:sp>
        <p:nvSpPr>
          <p:cNvPr id="176133"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latin typeface="Arial" panose="020B0604020202020204" pitchFamily="34" charset="0"/>
                <a:cs typeface="Arial" panose="020B0604020202020204" pitchFamily="34" charset="0"/>
              </a:rPr>
              <a:t>647</a:t>
            </a:r>
          </a:p>
        </p:txBody>
      </p:sp>
      <p:sp>
        <p:nvSpPr>
          <p:cNvPr id="176134"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buClr>
                <a:schemeClr val="accent2"/>
              </a:buClr>
              <a:buSzPct val="80000"/>
              <a:buFont typeface="Wingdings" panose="05000000000000000000" pitchFamily="2" charset="2"/>
              <a:buChar char="l"/>
            </a:pPr>
            <a:r>
              <a:rPr lang="en-US" altLang="vi-VN" sz="2800" b="1">
                <a:latin typeface="Arial" panose="020B0604020202020204" pitchFamily="34" charset="0"/>
                <a:cs typeface="Arial" panose="020B0604020202020204" pitchFamily="34" charset="0"/>
              </a:rPr>
              <a:t>The parallel of David to Zerubbabel is outstanding, for David wanted to build the temple, but in response the Lord promised to build the king</a:t>
            </a:r>
            <a:r>
              <a:rPr lang="fr-FR" altLang="vi-VN" sz="2800" b="1">
                <a:latin typeface="Arial" panose="020B0604020202020204" pitchFamily="34" charset="0"/>
                <a:cs typeface="Arial" panose="020B0604020202020204" pitchFamily="34" charset="0"/>
              </a:rPr>
              <a:t>'</a:t>
            </a:r>
            <a:r>
              <a:rPr lang="en-US" altLang="vi-VN" sz="2800" b="1">
                <a:latin typeface="Arial" panose="020B0604020202020204" pitchFamily="34" charset="0"/>
                <a:cs typeface="Arial" panose="020B0604020202020204" pitchFamily="34" charset="0"/>
              </a:rPr>
              <a:t>s house. </a:t>
            </a:r>
          </a:p>
          <a:p>
            <a:pPr eaLnBrk="1" hangingPunct="1">
              <a:spcBef>
                <a:spcPct val="20000"/>
              </a:spcBef>
              <a:buClr>
                <a:schemeClr val="accent2"/>
              </a:buClr>
              <a:buSzPct val="80000"/>
              <a:buFont typeface="Wingdings" panose="05000000000000000000" pitchFamily="2" charset="2"/>
              <a:buNone/>
            </a:pPr>
            <a:r>
              <a:rPr lang="en-US" altLang="vi-VN" sz="2800" b="1">
                <a:latin typeface="Arial" panose="020B0604020202020204" pitchFamily="34" charset="0"/>
                <a:cs typeface="Arial" panose="020B0604020202020204" pitchFamily="34" charset="0"/>
              </a:rPr>
              <a:t>   </a:t>
            </a:r>
            <a:endParaRPr lang="en-GB" altLang="vi-VN" sz="2800" b="1">
              <a:latin typeface="Arial" panose="020B0604020202020204" pitchFamily="34" charset="0"/>
              <a:cs typeface="Arial" panose="020B0604020202020204" pitchFamily="34" charset="0"/>
            </a:endParaRPr>
          </a:p>
        </p:txBody>
      </p:sp>
      <p:pic>
        <p:nvPicPr>
          <p:cNvPr id="176135" name="Picture 1" descr="king david image-01-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buClr>
                <a:schemeClr val="accent2"/>
              </a:buClr>
              <a:buSzPct val="80000"/>
              <a:buFont typeface="Wingdings" panose="05000000000000000000" pitchFamily="2" charset="2"/>
              <a:buNone/>
            </a:pPr>
            <a:endParaRPr lang="en-US" altLang="vi-VN" sz="2800" b="1">
              <a:latin typeface="Arial" panose="020B0604020202020204" pitchFamily="34" charset="0"/>
              <a:cs typeface="Arial" panose="020B0604020202020204" pitchFamily="34" charset="0"/>
            </a:endParaRPr>
          </a:p>
          <a:p>
            <a:pPr eaLnBrk="1" hangingPunct="1">
              <a:spcBef>
                <a:spcPct val="20000"/>
              </a:spcBef>
              <a:buClr>
                <a:schemeClr val="accent2"/>
              </a:buClr>
              <a:buSzPct val="80000"/>
              <a:buFont typeface="Wingdings" panose="05000000000000000000" pitchFamily="2" charset="2"/>
              <a:buNone/>
            </a:pPr>
            <a:r>
              <a:rPr lang="en-US" altLang="vi-VN" sz="2800" b="1">
                <a:latin typeface="Arial" panose="020B0604020202020204" pitchFamily="34" charset="0"/>
                <a:cs typeface="Arial" panose="020B0604020202020204" pitchFamily="34" charset="0"/>
              </a:rPr>
              <a:t>   This similarity shows that the messianic element fits the context of the book.</a:t>
            </a:r>
            <a:endParaRPr lang="en-GB" altLang="vi-VN" sz="2800" b="1">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ea typeface="ＭＳ Ｐゴシック" charset="0"/>
              <a:cs typeface="Arial"/>
            </a:endParaRPr>
          </a:p>
        </p:txBody>
      </p:sp>
      <p:sp>
        <p:nvSpPr>
          <p:cNvPr id="32770" name="Rectangle 2"/>
          <p:cNvSpPr>
            <a:spLocks noGrp="1" noChangeArrowheads="1"/>
          </p:cNvSpPr>
          <p:nvPr>
            <p:ph type="title"/>
          </p:nvPr>
        </p:nvSpPr>
        <p:spPr>
          <a:xfrm>
            <a:off x="0" y="5715000"/>
            <a:ext cx="8915400" cy="1143000"/>
          </a:xfrm>
        </p:spPr>
        <p:txBody>
          <a:bodyPr/>
          <a:lstStyle/>
          <a:p>
            <a:pPr eaLnBrk="1" hangingPunct="1"/>
            <a:r>
              <a:rPr lang="en-US" altLang="vi-VN" sz="4000" smtClean="0">
                <a:latin typeface="Lucida Sans" charset="0"/>
                <a:ea typeface="ＭＳ Ｐゴシック" charset="-128"/>
                <a:cs typeface="Times New Roman" panose="02020603050405020304" pitchFamily="18" charset="0"/>
              </a:rPr>
              <a:t>Prophetic Messianic Elements</a:t>
            </a:r>
          </a:p>
        </p:txBody>
      </p:sp>
      <p:sp>
        <p:nvSpPr>
          <p:cNvPr id="177157" name="Rectangle 3"/>
          <p:cNvSpPr txBox="1">
            <a:spLocks noChangeArrowheads="1"/>
          </p:cNvSpPr>
          <p:nvPr/>
        </p:nvSpPr>
        <p:spPr bwMode="auto">
          <a:xfrm>
            <a:off x="3708400" y="71438"/>
            <a:ext cx="53641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a:latin typeface="Lucida Sans" charset="0"/>
                <a:cs typeface="Times New Roman" panose="02020603050405020304" pitchFamily="18" charset="0"/>
              </a:rPr>
              <a:t>Zerubbabel disappeared as a key leader soon after Haggai</a:t>
            </a:r>
            <a:r>
              <a:rPr lang="fr-FR" altLang="vi-VN" sz="2800" b="1">
                <a:latin typeface="Lucida Sans" charset="0"/>
                <a:cs typeface="Times New Roman" panose="02020603050405020304" pitchFamily="18" charset="0"/>
              </a:rPr>
              <a:t>'</a:t>
            </a:r>
            <a:r>
              <a:rPr lang="en-US" altLang="vi-VN" sz="2800" b="1">
                <a:latin typeface="Lucida Sans" charset="0"/>
                <a:cs typeface="Times New Roman" panose="02020603050405020304" pitchFamily="18" charset="0"/>
              </a:rPr>
              <a:t>s prophecy was given. </a:t>
            </a:r>
          </a:p>
          <a:p>
            <a:pPr eaLnBrk="1" hangingPunct="1">
              <a:lnSpc>
                <a:spcPct val="90000"/>
              </a:lnSpc>
              <a:spcBef>
                <a:spcPct val="20000"/>
              </a:spcBef>
              <a:buClr>
                <a:schemeClr val="accent2"/>
              </a:buClr>
              <a:buSzPct val="80000"/>
              <a:buFont typeface="Wingdings" panose="05000000000000000000" pitchFamily="2" charset="2"/>
              <a:buNone/>
            </a:pPr>
            <a:endParaRPr lang="en-US" altLang="vi-VN" sz="2800" b="1">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buFont typeface="Wingdings" panose="05000000000000000000" pitchFamily="2" charset="2"/>
              <a:buNone/>
            </a:pPr>
            <a:r>
              <a:rPr lang="en-US" altLang="vi-VN" sz="2800" b="1">
                <a:latin typeface="Lucida Sans" charset="0"/>
                <a:cs typeface="Times New Roman" panose="02020603050405020304" pitchFamily="18" charset="0"/>
              </a:rPr>
              <a:t>   The prophecy concerning Zerubbabel related to the legitimate king of the future, for it is the chosen "Son of God," to whom will be granted power and authority over all the nations (Pss. 2, 110; Matt. 28:18).</a:t>
            </a:r>
            <a:endParaRPr lang="en-GB" altLang="vi-VN" sz="2800" b="1">
              <a:latin typeface="Lucida Sans" charset="0"/>
              <a:cs typeface="Times New Roman" panose="02020603050405020304" pitchFamily="18" charset="0"/>
            </a:endParaRPr>
          </a:p>
        </p:txBody>
      </p:sp>
      <p:pic>
        <p:nvPicPr>
          <p:cNvPr id="177158" name="Picture 2" descr="Moretto_KingDavid.jpg"/>
          <p:cNvPicPr>
            <a:picLocks noChangeAspect="1"/>
          </p:cNvPicPr>
          <p:nvPr/>
        </p:nvPicPr>
        <p:blipFill>
          <a:blip r:embed="rId2">
            <a:extLst>
              <a:ext uri="{28A0092B-C50C-407E-A947-70E740481C1C}">
                <a14:useLocalDpi xmlns:a14="http://schemas.microsoft.com/office/drawing/2010/main" val="0"/>
              </a:ext>
            </a:extLst>
          </a:blip>
          <a:srcRect t="4427"/>
          <a:stretch>
            <a:fillRect/>
          </a:stretch>
        </p:blipFill>
        <p:spPr bwMode="auto">
          <a:xfrm>
            <a:off x="0" y="836613"/>
            <a:ext cx="38100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pic>
        <p:nvPicPr>
          <p:cNvPr id="178178" name="Picture 1" descr="haggai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r>
              <a:rPr lang="en-US" altLang="vi-VN" sz="4000" dirty="0" err="1" smtClean="0">
                <a:latin typeface="Lucida Sans" charset="0"/>
                <a:ea typeface="ＭＳ Ｐゴシック" charset="-128"/>
                <a:cs typeface="Times New Roman" panose="02020603050405020304" pitchFamily="18" charset="0"/>
              </a:rPr>
              <a:t>Đức</a:t>
            </a:r>
            <a:r>
              <a:rPr lang="en-US" altLang="vi-VN" sz="4000" dirty="0" smtClean="0">
                <a:latin typeface="Lucida Sans" charset="0"/>
                <a:ea typeface="ＭＳ Ｐゴシック" charset="-128"/>
                <a:cs typeface="Times New Roman" panose="02020603050405020304" pitchFamily="18" charset="0"/>
              </a:rPr>
              <a:t> </a:t>
            </a:r>
            <a:r>
              <a:rPr lang="en-US" altLang="vi-VN" sz="4000" dirty="0" err="1" smtClean="0">
                <a:latin typeface="Lucida Sans" charset="0"/>
                <a:ea typeface="ＭＳ Ｐゴシック" charset="-128"/>
                <a:cs typeface="Times New Roman" panose="02020603050405020304" pitchFamily="18" charset="0"/>
              </a:rPr>
              <a:t>Giê-hô-va</a:t>
            </a:r>
            <a:r>
              <a:rPr lang="en-US" altLang="vi-VN" sz="4000" dirty="0" smtClean="0">
                <a:latin typeface="Lucida Sans" charset="0"/>
                <a:ea typeface="ＭＳ Ｐゴシック" charset="-128"/>
                <a:cs typeface="Times New Roman" panose="02020603050405020304" pitchFamily="18" charset="0"/>
              </a:rPr>
              <a:t> </a:t>
            </a:r>
            <a:r>
              <a:rPr lang="en-US" altLang="vi-VN" sz="4000" dirty="0" err="1" smtClean="0">
                <a:latin typeface="Lucida Sans" charset="0"/>
                <a:ea typeface="ＭＳ Ｐゴシック" charset="-128"/>
                <a:cs typeface="Times New Roman" panose="02020603050405020304" pitchFamily="18" charset="0"/>
              </a:rPr>
              <a:t>vạn</a:t>
            </a:r>
            <a:r>
              <a:rPr lang="en-US" altLang="vi-VN" sz="4000" dirty="0" smtClean="0">
                <a:latin typeface="Lucida Sans" charset="0"/>
                <a:ea typeface="ＭＳ Ｐゴシック" charset="-128"/>
                <a:cs typeface="Times New Roman" panose="02020603050405020304" pitchFamily="18" charset="0"/>
              </a:rPr>
              <a:t> </a:t>
            </a:r>
            <a:r>
              <a:rPr lang="en-US" altLang="vi-VN" sz="4000" dirty="0" err="1" smtClean="0">
                <a:latin typeface="Lucida Sans" charset="0"/>
                <a:ea typeface="ＭＳ Ｐゴシック" charset="-128"/>
                <a:cs typeface="Times New Roman" panose="02020603050405020304" pitchFamily="18" charset="0"/>
              </a:rPr>
              <a:t>quân</a:t>
            </a:r>
            <a:endParaRPr lang="en-US" altLang="vi-VN" sz="4000" dirty="0" smtClean="0">
              <a:latin typeface="Lucida Sans" charset="0"/>
              <a:ea typeface="ＭＳ Ｐゴシック" charset="-128"/>
              <a:cs typeface="Times New Roman" panose="02020603050405020304" pitchFamily="18" charset="0"/>
            </a:endParaRPr>
          </a:p>
        </p:txBody>
      </p:sp>
      <p:sp>
        <p:nvSpPr>
          <p:cNvPr id="178180"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b="1">
                <a:latin typeface="Lucida Sans" charset="0"/>
                <a:cs typeface="Times New Roman" panose="02020603050405020304" pitchFamily="18" charset="0"/>
              </a:rPr>
              <a:t>The divine name Yahweh (L</a:t>
            </a:r>
            <a:r>
              <a:rPr lang="en-US" altLang="vi-VN" sz="2000" b="1">
                <a:latin typeface="Lucida Sans" charset="0"/>
                <a:cs typeface="Times New Roman" panose="02020603050405020304" pitchFamily="18" charset="0"/>
              </a:rPr>
              <a:t>ORD</a:t>
            </a:r>
            <a:r>
              <a:rPr lang="en-US" altLang="vi-VN" b="1">
                <a:latin typeface="Lucida Sans" charset="0"/>
                <a:cs typeface="Times New Roman" panose="02020603050405020304" pitchFamily="18" charset="0"/>
              </a:rPr>
              <a:t>) occurs 34 times in the 38 verses of this book, and 14 of these stress divine omnipotence with the name the L</a:t>
            </a:r>
            <a:r>
              <a:rPr lang="en-US" altLang="vi-VN" sz="2000" b="1">
                <a:latin typeface="Lucida Sans" charset="0"/>
                <a:cs typeface="Times New Roman" panose="02020603050405020304" pitchFamily="18" charset="0"/>
              </a:rPr>
              <a:t>ORD</a:t>
            </a:r>
            <a:r>
              <a:rPr lang="en-US" altLang="vi-VN" b="1">
                <a:latin typeface="Lucida Sans" charset="0"/>
                <a:cs typeface="Times New Roman" panose="02020603050405020304" pitchFamily="18" charset="0"/>
              </a:rPr>
              <a:t> of Hosts. </a:t>
            </a:r>
          </a:p>
          <a:p>
            <a:pPr eaLnBrk="1" hangingPunct="1">
              <a:lnSpc>
                <a:spcPct val="90000"/>
              </a:lnSpc>
              <a:spcBef>
                <a:spcPct val="20000"/>
              </a:spcBef>
              <a:buClr>
                <a:schemeClr val="accent2"/>
              </a:buClr>
              <a:buSzPct val="80000"/>
              <a:buFont typeface="Wingdings" panose="05000000000000000000" pitchFamily="2" charset="2"/>
              <a:buNone/>
            </a:pPr>
            <a:endParaRPr lang="en-US" altLang="vi-VN" b="1">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pPr>
            <a:r>
              <a:rPr lang="en-US" altLang="vi-VN" b="1">
                <a:latin typeface="Lucida Sans" charset="0"/>
                <a:cs typeface="Times New Roman" panose="02020603050405020304" pitchFamily="18" charset="0"/>
              </a:rPr>
              <a:t>   The L</a:t>
            </a:r>
            <a:r>
              <a:rPr lang="en-US" altLang="vi-VN" sz="2000" b="1">
                <a:solidFill>
                  <a:srgbClr val="FFFFFF"/>
                </a:solidFill>
                <a:latin typeface="Lucida Sans" charset="0"/>
                <a:cs typeface="Times New Roman" panose="02020603050405020304" pitchFamily="18" charset="0"/>
              </a:rPr>
              <a:t>ORD</a:t>
            </a:r>
            <a:r>
              <a:rPr lang="en-US" altLang="vi-VN" b="1">
                <a:latin typeface="Lucida Sans" charset="0"/>
                <a:cs typeface="Times New Roman" panose="02020603050405020304" pitchFamily="18" charset="0"/>
              </a:rPr>
              <a:t> will yield up the nations</a:t>
            </a:r>
            <a:r>
              <a:rPr lang="fr-FR" altLang="vi-VN" b="1">
                <a:latin typeface="Lucida Sans" charset="0"/>
                <a:cs typeface="Times New Roman" panose="02020603050405020304" pitchFamily="18" charset="0"/>
              </a:rPr>
              <a:t>'</a:t>
            </a:r>
            <a:r>
              <a:rPr lang="en-US" altLang="vi-VN" b="1">
                <a:latin typeface="Lucida Sans" charset="0"/>
                <a:cs typeface="Times New Roman" panose="02020603050405020304" pitchFamily="18" charset="0"/>
              </a:rPr>
              <a:t> treasures to beautify and glorify his temple.  He will shake the heaven and earth to do a great and cosmic thing</a:t>
            </a:r>
            <a:r>
              <a:rPr lang="en-US" altLang="vi-VN" b="1" u="sng">
                <a:latin typeface="Lucida Sans" charset="0"/>
                <a:cs typeface="Times New Roman" panose="02020603050405020304" pitchFamily="18" charset="0"/>
              </a:rPr>
              <a:t>.</a:t>
            </a:r>
            <a:endParaRPr lang="en-GB" altLang="vi-VN" b="1">
              <a:latin typeface="Lucida Sans"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10594"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p:cNvSpPr>
            <a:spLocks noGrp="1" noChangeArrowheads="1"/>
          </p:cNvSpPr>
          <p:nvPr>
            <p:ph type="title"/>
          </p:nvPr>
        </p:nvSpPr>
        <p:spPr>
          <a:xfrm>
            <a:off x="179388" y="188913"/>
            <a:ext cx="8231187" cy="685800"/>
          </a:xfrm>
        </p:spPr>
        <p:txBody>
          <a:bodyPr/>
          <a:lstStyle/>
          <a:p>
            <a:pPr eaLnBrk="1" hangingPunct="1"/>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Những</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tranh</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luận</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ủng</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hộ</a:t>
            </a:r>
            <a:r>
              <a:rPr lang="en-US" altLang="vi-VN" sz="2800" b="1" u="sng" dirty="0" smtClean="0">
                <a:latin typeface="Arial" panose="020B0604020202020204" pitchFamily="34" charset="0"/>
                <a:ea typeface="ＭＳ Ｐゴシック" charset="-128"/>
                <a:cs typeface="Arial" panose="020B0604020202020204" pitchFamily="34" charset="0"/>
              </a:rPr>
              <a:t> A-</a:t>
            </a:r>
            <a:r>
              <a:rPr lang="en-US" altLang="vi-VN" sz="2800" b="1" u="sng" dirty="0" err="1" smtClean="0">
                <a:latin typeface="Arial" panose="020B0604020202020204" pitchFamily="34" charset="0"/>
                <a:ea typeface="ＭＳ Ｐゴシック" charset="-128"/>
                <a:cs typeface="Arial" panose="020B0604020202020204" pitchFamily="34" charset="0"/>
              </a:rPr>
              <a:t>ghê</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là</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tác</a:t>
            </a:r>
            <a:r>
              <a:rPr lang="en-US" altLang="vi-VN" sz="2800" b="1" u="sng" dirty="0" smtClean="0">
                <a:latin typeface="Arial" panose="020B0604020202020204" pitchFamily="34" charset="0"/>
                <a:ea typeface="ＭＳ Ｐゴシック" charset="-128"/>
                <a:cs typeface="Arial" panose="020B0604020202020204" pitchFamily="34" charset="0"/>
              </a:rPr>
              <a:t> </a:t>
            </a:r>
            <a:r>
              <a:rPr lang="en-US" altLang="vi-VN" sz="2800" b="1" u="sng" dirty="0" err="1" smtClean="0">
                <a:latin typeface="Arial" panose="020B0604020202020204" pitchFamily="34" charset="0"/>
                <a:ea typeface="ＭＳ Ｐゴシック" charset="-128"/>
                <a:cs typeface="Arial" panose="020B0604020202020204" pitchFamily="34" charset="0"/>
              </a:rPr>
              <a:t>giả</a:t>
            </a:r>
            <a:r>
              <a:rPr lang="en-US" altLang="vi-VN" sz="2800" b="1" u="sng" dirty="0" smtClean="0">
                <a:latin typeface="Arial" panose="020B0604020202020204" pitchFamily="34" charset="0"/>
                <a:ea typeface="ＭＳ Ｐゴシック" charset="-128"/>
                <a:cs typeface="Arial" panose="020B0604020202020204" pitchFamily="34" charset="0"/>
              </a:rPr>
              <a:t>”</a:t>
            </a:r>
          </a:p>
        </p:txBody>
      </p:sp>
      <p:sp>
        <p:nvSpPr>
          <p:cNvPr id="1105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solidFill>
                  <a:srgbClr val="FFFFFF"/>
                </a:solidFill>
                <a:latin typeface="Arial" panose="020B0604020202020204" pitchFamily="34" charset="0"/>
                <a:cs typeface="Arial" panose="020B0604020202020204" pitchFamily="34" charset="0"/>
              </a:rPr>
              <a:t>641</a:t>
            </a:r>
          </a:p>
        </p:txBody>
      </p:sp>
      <p:sp>
        <p:nvSpPr>
          <p:cNvPr id="5" name="Rectangle 3"/>
          <p:cNvSpPr txBox="1">
            <a:spLocks noChangeArrowheads="1"/>
          </p:cNvSpPr>
          <p:nvPr/>
        </p:nvSpPr>
        <p:spPr bwMode="auto">
          <a:xfrm>
            <a:off x="3851275" y="1196975"/>
            <a:ext cx="5184775" cy="54006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defRPr/>
            </a:pPr>
            <a:r>
              <a:rPr lang="en-US" sz="2800" b="1" dirty="0" smtClean="0">
                <a:solidFill>
                  <a:srgbClr val="FFFFFF"/>
                </a:solidFill>
                <a:latin typeface="Arial"/>
                <a:cs typeface="Arial"/>
              </a:rPr>
              <a:t>A-</a:t>
            </a:r>
            <a:r>
              <a:rPr lang="en-US" sz="2800" b="1" dirty="0" err="1" smtClean="0">
                <a:solidFill>
                  <a:srgbClr val="FFFFFF"/>
                </a:solidFill>
                <a:latin typeface="Arial"/>
                <a:cs typeface="Arial"/>
              </a:rPr>
              <a:t>ghê</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chỉ</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được</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biết</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đến</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từ</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sách</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này</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và</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hai</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lần</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được</a:t>
            </a:r>
            <a:r>
              <a:rPr lang="en-US" sz="2800" b="1" dirty="0" smtClean="0">
                <a:solidFill>
                  <a:srgbClr val="FFFFFF"/>
                </a:solidFill>
                <a:latin typeface="Arial"/>
                <a:cs typeface="Arial"/>
              </a:rPr>
              <a:t> E-</a:t>
            </a:r>
            <a:r>
              <a:rPr lang="en-US" sz="2800" b="1" dirty="0" err="1" smtClean="0">
                <a:solidFill>
                  <a:srgbClr val="FFFFFF"/>
                </a:solidFill>
                <a:latin typeface="Arial"/>
                <a:cs typeface="Arial"/>
              </a:rPr>
              <a:t>xơ</a:t>
            </a:r>
            <a:r>
              <a:rPr lang="en-US" sz="2800" b="1" dirty="0" smtClean="0">
                <a:solidFill>
                  <a:srgbClr val="FFFFFF"/>
                </a:solidFill>
                <a:latin typeface="Arial"/>
                <a:cs typeface="Arial"/>
              </a:rPr>
              <a:t>-</a:t>
            </a:r>
            <a:r>
              <a:rPr lang="en-US" sz="2800" b="1" dirty="0" err="1" smtClean="0">
                <a:solidFill>
                  <a:srgbClr val="FFFFFF"/>
                </a:solidFill>
                <a:latin typeface="Arial"/>
                <a:cs typeface="Arial"/>
              </a:rPr>
              <a:t>ra</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đề</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cập</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đến</a:t>
            </a:r>
            <a:r>
              <a:rPr lang="en-US" sz="2800" b="1" dirty="0" smtClean="0">
                <a:solidFill>
                  <a:srgbClr val="FFFFFF"/>
                </a:solidFill>
                <a:latin typeface="Arial"/>
                <a:cs typeface="Arial"/>
              </a:rPr>
              <a:t> (5:1</a:t>
            </a:r>
            <a:r>
              <a:rPr lang="en-US" sz="2800" b="1" dirty="0">
                <a:solidFill>
                  <a:srgbClr val="FFFFFF"/>
                </a:solidFill>
                <a:latin typeface="Arial"/>
                <a:cs typeface="Arial"/>
              </a:rPr>
              <a:t>; 6:14).</a:t>
            </a:r>
          </a:p>
          <a:p>
            <a:pPr marL="0" indent="0" eaLnBrk="1" hangingPunct="1">
              <a:lnSpc>
                <a:spcPct val="90000"/>
              </a:lnSpc>
              <a:spcBef>
                <a:spcPct val="20000"/>
              </a:spcBef>
              <a:buClr>
                <a:srgbClr val="00FFFF"/>
              </a:buClr>
              <a:buSzPct val="75000"/>
              <a:defRPr/>
            </a:pPr>
            <a:endParaRPr lang="en-US" sz="2800" b="1" dirty="0">
              <a:solidFill>
                <a:srgbClr val="FFFFFF"/>
              </a:solidFill>
              <a:latin typeface="Arial"/>
              <a:cs typeface="Arial"/>
            </a:endParaRPr>
          </a:p>
          <a:p>
            <a:pPr eaLnBrk="1" hangingPunct="1">
              <a:lnSpc>
                <a:spcPct val="90000"/>
              </a:lnSpc>
              <a:spcBef>
                <a:spcPct val="20000"/>
              </a:spcBef>
              <a:buClr>
                <a:srgbClr val="00FFFF"/>
              </a:buClr>
              <a:buSzPct val="75000"/>
              <a:buFont typeface="Wingdings" charset="0"/>
              <a:buChar char="n"/>
              <a:defRPr/>
            </a:pPr>
            <a:r>
              <a:rPr lang="en-US" sz="2800" b="1" dirty="0" err="1" smtClean="0">
                <a:solidFill>
                  <a:srgbClr val="FFFF00"/>
                </a:solidFill>
                <a:latin typeface="Arial"/>
                <a:cs typeface="Arial"/>
              </a:rPr>
              <a:t>Các</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tác</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giả</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thường</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sử</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dụng</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ngôi</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thứ</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ba</a:t>
            </a:r>
            <a:r>
              <a:rPr lang="en-US" sz="2800" b="1" dirty="0" smtClean="0">
                <a:solidFill>
                  <a:srgbClr val="FFFF00"/>
                </a:solidFill>
                <a:latin typeface="Arial"/>
                <a:cs typeface="Arial"/>
              </a:rPr>
              <a:t> </a:t>
            </a:r>
            <a:r>
              <a:rPr lang="en-US" sz="2800" b="1" dirty="0" err="1" smtClean="0">
                <a:solidFill>
                  <a:srgbClr val="FFFFFF"/>
                </a:solidFill>
                <a:latin typeface="Arial"/>
                <a:cs typeface="Arial"/>
              </a:rPr>
              <a:t>trong</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các</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tác</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phẩm</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thời</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xưa</a:t>
            </a:r>
            <a:r>
              <a:rPr lang="en-US" sz="2800" b="1" dirty="0">
                <a:solidFill>
                  <a:srgbClr val="FFFF00"/>
                </a:solidFill>
                <a:latin typeface="Arial"/>
                <a:cs typeface="Arial"/>
              </a:rPr>
              <a:t> </a:t>
            </a:r>
            <a:r>
              <a:rPr lang="en-US" sz="2800" b="1" dirty="0" smtClean="0">
                <a:solidFill>
                  <a:srgbClr val="FFFFFF"/>
                </a:solidFill>
                <a:latin typeface="Arial"/>
                <a:cs typeface="Arial"/>
              </a:rPr>
              <a:t>(</a:t>
            </a:r>
            <a:r>
              <a:rPr lang="en-US" sz="2800" b="1" dirty="0" err="1" smtClean="0">
                <a:solidFill>
                  <a:srgbClr val="FFFFFF"/>
                </a:solidFill>
                <a:latin typeface="Arial"/>
                <a:cs typeface="Arial"/>
              </a:rPr>
              <a:t>Vd</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Môi</a:t>
            </a:r>
            <a:r>
              <a:rPr lang="en-US" sz="2800" b="1" dirty="0" smtClean="0">
                <a:solidFill>
                  <a:srgbClr val="FFFFFF"/>
                </a:solidFill>
                <a:latin typeface="Arial"/>
                <a:cs typeface="Arial"/>
              </a:rPr>
              <a:t>-se, </a:t>
            </a:r>
            <a:r>
              <a:rPr lang="en-US" sz="2800" b="1" dirty="0" err="1" smtClean="0">
                <a:solidFill>
                  <a:srgbClr val="FFFFFF"/>
                </a:solidFill>
                <a:latin typeface="Arial"/>
                <a:cs typeface="Arial"/>
              </a:rPr>
              <a:t>Giô-na</a:t>
            </a:r>
            <a:r>
              <a:rPr lang="en-US" sz="2800" b="1" dirty="0" smtClean="0">
                <a:solidFill>
                  <a:srgbClr val="FFFFFF"/>
                </a:solidFill>
                <a:latin typeface="Arial"/>
                <a:cs typeface="Arial"/>
              </a:rPr>
              <a:t>, </a:t>
            </a:r>
            <a:r>
              <a:rPr lang="en-US" sz="2800" b="1" dirty="0">
                <a:solidFill>
                  <a:srgbClr val="FFFFFF"/>
                </a:solidFill>
                <a:latin typeface="Arial"/>
                <a:cs typeface="Arial"/>
              </a:rPr>
              <a:t>etc.).</a:t>
            </a:r>
            <a:br>
              <a:rPr lang="en-US" sz="2800" b="1" dirty="0">
                <a:solidFill>
                  <a:srgbClr val="FFFFFF"/>
                </a:solidFill>
                <a:latin typeface="Arial"/>
                <a:cs typeface="Arial"/>
              </a:rPr>
            </a:br>
            <a:endParaRPr lang="en-US" sz="2800" b="1" dirty="0">
              <a:solidFill>
                <a:srgbClr val="FFFFFF"/>
              </a:solidFill>
              <a:latin typeface="Arial"/>
              <a:cs typeface="Arial"/>
            </a:endParaRPr>
          </a:p>
          <a:p>
            <a:pPr eaLnBrk="1" hangingPunct="1">
              <a:lnSpc>
                <a:spcPct val="90000"/>
              </a:lnSpc>
              <a:spcBef>
                <a:spcPct val="20000"/>
              </a:spcBef>
              <a:buClr>
                <a:srgbClr val="00FFFF"/>
              </a:buClr>
              <a:buSzPct val="75000"/>
              <a:buFont typeface="Wingdings" charset="0"/>
              <a:buChar char="n"/>
              <a:defRPr/>
            </a:pPr>
            <a:r>
              <a:rPr lang="en-US" sz="2800" b="1" dirty="0" err="1" smtClean="0">
                <a:solidFill>
                  <a:srgbClr val="FFFFFF"/>
                </a:solidFill>
                <a:latin typeface="Arial"/>
                <a:cs typeface="Arial"/>
              </a:rPr>
              <a:t>Tên</a:t>
            </a:r>
            <a:r>
              <a:rPr lang="en-US" sz="2800" b="1" dirty="0" smtClean="0">
                <a:solidFill>
                  <a:srgbClr val="FFFFFF"/>
                </a:solidFill>
                <a:latin typeface="Arial"/>
                <a:cs typeface="Arial"/>
              </a:rPr>
              <a:t> A-</a:t>
            </a:r>
            <a:r>
              <a:rPr lang="en-US" sz="2800" b="1" dirty="0" err="1" smtClean="0">
                <a:solidFill>
                  <a:srgbClr val="FFFFFF"/>
                </a:solidFill>
                <a:latin typeface="Arial"/>
                <a:cs typeface="Arial"/>
              </a:rPr>
              <a:t>ghê</a:t>
            </a:r>
            <a:r>
              <a:rPr lang="en-US" sz="2800" b="1" dirty="0" smtClean="0">
                <a:solidFill>
                  <a:srgbClr val="FFFFFF"/>
                </a:solidFill>
                <a:latin typeface="Arial"/>
                <a:cs typeface="Arial"/>
              </a:rPr>
              <a:t> </a:t>
            </a:r>
            <a:r>
              <a:rPr lang="en-US" sz="2800" b="1" dirty="0" err="1" smtClean="0">
                <a:solidFill>
                  <a:srgbClr val="FFFF00"/>
                </a:solidFill>
                <a:latin typeface="Arial"/>
                <a:cs typeface="Arial"/>
              </a:rPr>
              <a:t>xuất</a:t>
            </a:r>
            <a:r>
              <a:rPr lang="en-US" sz="2800" b="1" dirty="0" smtClean="0">
                <a:solidFill>
                  <a:srgbClr val="FFFF00"/>
                </a:solidFill>
                <a:latin typeface="Arial"/>
                <a:cs typeface="Arial"/>
              </a:rPr>
              <a:t> </a:t>
            </a:r>
            <a:r>
              <a:rPr lang="en-US" sz="2800" b="1" dirty="0" err="1" smtClean="0">
                <a:solidFill>
                  <a:srgbClr val="FFFF00"/>
                </a:solidFill>
                <a:latin typeface="Arial"/>
                <a:cs typeface="Arial"/>
              </a:rPr>
              <a:t>hiện</a:t>
            </a:r>
            <a:r>
              <a:rPr lang="en-US" sz="2800" b="1" dirty="0" smtClean="0">
                <a:solidFill>
                  <a:srgbClr val="FFFF00"/>
                </a:solidFill>
                <a:latin typeface="Arial"/>
                <a:cs typeface="Arial"/>
              </a:rPr>
              <a:t> 9 </a:t>
            </a:r>
            <a:r>
              <a:rPr lang="en-US" sz="2800" b="1" dirty="0" err="1" smtClean="0">
                <a:solidFill>
                  <a:srgbClr val="FFFF00"/>
                </a:solidFill>
                <a:latin typeface="Arial"/>
                <a:cs typeface="Arial"/>
              </a:rPr>
              <a:t>lần</a:t>
            </a:r>
            <a:r>
              <a:rPr lang="en-US" sz="2800" b="1" dirty="0" smtClean="0">
                <a:solidFill>
                  <a:srgbClr val="FFFF00"/>
                </a:solidFill>
                <a:latin typeface="Arial"/>
                <a:cs typeface="Arial"/>
              </a:rPr>
              <a:t> </a:t>
            </a:r>
            <a:r>
              <a:rPr lang="en-US" sz="2800" b="1" dirty="0" smtClean="0">
                <a:solidFill>
                  <a:srgbClr val="FFFFFF"/>
                </a:solidFill>
                <a:latin typeface="Arial"/>
                <a:cs typeface="Arial"/>
              </a:rPr>
              <a:t>(</a:t>
            </a:r>
            <a:r>
              <a:rPr lang="en-US" sz="2800" b="1" dirty="0">
                <a:solidFill>
                  <a:srgbClr val="FFFFFF"/>
                </a:solidFill>
                <a:latin typeface="Arial"/>
                <a:cs typeface="Arial"/>
              </a:rPr>
              <a:t>1:1, 3, 12-13; 2:1, 10, 13-14, 20).</a:t>
            </a: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not force or strength.jpg"/>
          <p:cNvPicPr>
            <a:picLocks noChangeAspect="1"/>
          </p:cNvPicPr>
          <p:nvPr/>
        </p:nvPicPr>
        <p:blipFill>
          <a:blip r:embed="rId2">
            <a:extLst>
              <a:ext uri="{28A0092B-C50C-407E-A947-70E740481C1C}">
                <a14:useLocalDpi xmlns:a14="http://schemas.microsoft.com/office/drawing/2010/main" val="0"/>
              </a:ext>
            </a:extLst>
          </a:blip>
          <a:srcRect r="6956"/>
          <a:stretch>
            <a:fillRect/>
          </a:stretch>
        </p:blipFill>
        <p:spPr bwMode="auto">
          <a:xfrm>
            <a:off x="-11113" y="-26988"/>
            <a:ext cx="915511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76200" y="228600"/>
            <a:ext cx="8915400" cy="1447800"/>
          </a:xfrm>
        </p:spPr>
        <p:txBody>
          <a:bodyPr/>
          <a:lstStyle/>
          <a:p>
            <a:pPr eaLnBrk="1" hangingPunct="1">
              <a:defRPr/>
            </a:pPr>
            <a:r>
              <a:rPr lang="en-US" sz="4000" dirty="0" err="1" smtClean="0">
                <a:latin typeface="Lucida Sans" charset="0"/>
                <a:ea typeface="ＭＳ Ｐゴシック" charset="0"/>
                <a:cs typeface="Times New Roman" charset="0"/>
              </a:rPr>
              <a:t>Chúa</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điều</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kiển</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lịch</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sử</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và</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cuộc</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sống</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của</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dân</a:t>
            </a:r>
            <a:r>
              <a:rPr lang="en-US" sz="4000" dirty="0" smtClean="0">
                <a:latin typeface="Lucida Sans" charset="0"/>
                <a:ea typeface="ＭＳ Ｐゴシック" charset="0"/>
                <a:cs typeface="Times New Roman" charset="0"/>
              </a:rPr>
              <a:t> </a:t>
            </a:r>
            <a:r>
              <a:rPr lang="en-US" sz="4000" dirty="0" err="1" smtClean="0">
                <a:latin typeface="Lucida Sans" charset="0"/>
                <a:ea typeface="ＭＳ Ｐゴシック" charset="0"/>
                <a:cs typeface="Times New Roman" charset="0"/>
              </a:rPr>
              <a:t>sự</a:t>
            </a:r>
            <a:endParaRPr lang="en-US" sz="2400" dirty="0">
              <a:latin typeface="Lucida Sans" charset="0"/>
              <a:ea typeface="ＭＳ Ｐゴシック" charset="0"/>
              <a:cs typeface="Times New Roman" charset="0"/>
            </a:endParaRPr>
          </a:p>
        </p:txBody>
      </p:sp>
      <p:sp>
        <p:nvSpPr>
          <p:cNvPr id="179203" name="Rectangle 3"/>
          <p:cNvSpPr txBox="1">
            <a:spLocks noChangeArrowheads="1"/>
          </p:cNvSpPr>
          <p:nvPr/>
        </p:nvSpPr>
        <p:spPr bwMode="auto">
          <a:xfrm>
            <a:off x="4716463" y="1916113"/>
            <a:ext cx="44275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spcBef>
                <a:spcPct val="20000"/>
              </a:spcBef>
              <a:buClr>
                <a:schemeClr val="accent2"/>
              </a:buClr>
              <a:buSzPct val="80000"/>
              <a:buFont typeface="Wingdings" panose="05000000000000000000" pitchFamily="2" charset="2"/>
              <a:buNone/>
            </a:pPr>
            <a:r>
              <a:rPr lang="en-US" altLang="vi-VN" sz="2800" b="1">
                <a:latin typeface="Lucida Sans" charset="0"/>
                <a:cs typeface="Times New Roman" panose="02020603050405020304" pitchFamily="18" charset="0"/>
              </a:rPr>
              <a:t>	God is the controlling and sustaining power of the practical affairs of lives. He involves in the economic and social affairs, so that everything works out for his will.</a:t>
            </a:r>
            <a:endParaRPr lang="en-GB" altLang="vi-VN" sz="2800" b="1">
              <a:latin typeface="Lucida Sans"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r>
              <a:rPr lang="en-US" altLang="vi-VN" sz="3600" dirty="0" err="1" smtClean="0">
                <a:latin typeface="Lucida Sans" charset="0"/>
                <a:ea typeface="ＭＳ Ｐゴシック" charset="-128"/>
                <a:cs typeface="Times New Roman" panose="02020603050405020304" pitchFamily="18" charset="0"/>
              </a:rPr>
              <a:t>Những</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ưu</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tiên</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bị</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đặt</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không</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đúng</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chỗ</a:t>
            </a:r>
            <a:endParaRPr lang="en-US" altLang="vi-VN" sz="3600" dirty="0" smtClean="0">
              <a:latin typeface="Lucida Sans" charset="0"/>
              <a:ea typeface="ＭＳ Ｐゴシック" charset="-128"/>
              <a:cs typeface="Times New Roman" panose="02020603050405020304" pitchFamily="18" charset="0"/>
            </a:endParaRPr>
          </a:p>
        </p:txBody>
      </p:sp>
      <p:sp>
        <p:nvSpPr>
          <p:cNvPr id="180227" name="Rectangle 3"/>
          <p:cNvSpPr txBox="1">
            <a:spLocks noChangeArrowheads="1"/>
          </p:cNvSpPr>
          <p:nvPr/>
        </p:nvSpPr>
        <p:spPr bwMode="auto">
          <a:xfrm>
            <a:off x="533400" y="16002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None/>
            </a:pPr>
            <a:r>
              <a:rPr lang="en-US" altLang="vi-VN" sz="2800" b="1" dirty="0" err="1" smtClean="0">
                <a:latin typeface="Lucida Sans" charset="0"/>
                <a:cs typeface="Times New Roman" panose="02020603050405020304" pitchFamily="18" charset="0"/>
              </a:rPr>
              <a:t>Một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trong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những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sứ</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điệp</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sâu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sắc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nhất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trong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sách</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này</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sự</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thất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trong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việc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giữ</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những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ưu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tiên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đúng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kết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quả</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điều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đó</a:t>
            </a:r>
            <a:r>
              <a:rPr lang="en-US" altLang="vi-VN" sz="2800" b="1" dirty="0" smtClean="0">
                <a:latin typeface="Lucida Sans" charset="0"/>
                <a:cs typeface="Times New Roman" panose="02020603050405020304" pitchFamily="18" charset="0"/>
              </a:rPr>
              <a:t>. </a:t>
            </a:r>
            <a:endParaRPr lang="en-US" altLang="vi-VN" sz="2800" b="1" dirty="0">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buFont typeface="Wingdings" panose="05000000000000000000" pitchFamily="2" charset="2"/>
              <a:buNone/>
            </a:pPr>
            <a:r>
              <a:rPr lang="en-US" altLang="vi-VN" sz="2800" b="1" dirty="0" err="1" smtClean="0">
                <a:latin typeface="Lucida Sans" charset="0"/>
                <a:cs typeface="Times New Roman" panose="02020603050405020304" pitchFamily="18" charset="0"/>
              </a:rPr>
              <a:t>Dân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sự</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không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đặc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ưu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tiên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Đức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Chúa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Trời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trước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ưu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tiên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họ</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Bởi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vì</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đây</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không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chỉ</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một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thất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cá</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nhân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nhưng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thất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đất</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nước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cả</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dân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tộc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đã</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phải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chịu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khổ</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trong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nhiều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phương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diện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cuộc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sống</a:t>
            </a:r>
            <a:r>
              <a:rPr lang="en-US" altLang="vi-VN" sz="2800" b="1" dirty="0" smtClean="0">
                <a:latin typeface="Lucida Sans" charset="0"/>
                <a:cs typeface="Times New Roman" panose="02020603050405020304" pitchFamily="18" charset="0"/>
              </a:rPr>
              <a:t>. </a:t>
            </a:r>
            <a:endParaRPr lang="en-GB" altLang="vi-VN" sz="2800" b="1" dirty="0">
              <a:latin typeface="Lucida Sans"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 descr="spiritual-material.gif"/>
          <p:cNvPicPr>
            <a:picLocks noChangeAspect="1"/>
          </p:cNvPicPr>
          <p:nvPr/>
        </p:nvPicPr>
        <p:blipFill>
          <a:blip r:embed="rId2">
            <a:extLst>
              <a:ext uri="{28A0092B-C50C-407E-A947-70E740481C1C}">
                <a14:useLocalDpi xmlns:a14="http://schemas.microsoft.com/office/drawing/2010/main" val="0"/>
              </a:ext>
            </a:extLst>
          </a:blip>
          <a:srcRect r="11488"/>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6200" y="228600"/>
            <a:ext cx="9067800" cy="1143000"/>
          </a:xfrm>
        </p:spPr>
        <p:txBody>
          <a:bodyPr/>
          <a:lstStyle/>
          <a:p>
            <a:pPr>
              <a:defRPr/>
            </a:pPr>
            <a:r>
              <a:rPr lang="en-US" sz="3600" dirty="0" err="1" smtClean="0">
                <a:solidFill>
                  <a:srgbClr val="FFCC00"/>
                </a:solidFill>
                <a:effectLst>
                  <a:glow rad="165100">
                    <a:schemeClr val="bg2"/>
                  </a:glow>
                </a:effectLst>
                <a:latin typeface="Arial Black" charset="0"/>
                <a:ea typeface="MS PGothic" charset="0"/>
                <a:cs typeface="Times New Roman" charset="0"/>
              </a:rPr>
              <a:t>Vai</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trò</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của</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tiên</a:t>
            </a:r>
            <a:r>
              <a:rPr lang="en-US" sz="3600" dirty="0" smtClean="0">
                <a:solidFill>
                  <a:srgbClr val="FFCC00"/>
                </a:solidFill>
                <a:effectLst>
                  <a:glow rad="165100">
                    <a:schemeClr val="bg2"/>
                  </a:glow>
                </a:effectLst>
                <a:latin typeface="Arial Black" charset="0"/>
                <a:ea typeface="MS PGothic" charset="0"/>
                <a:cs typeface="Times New Roman" charset="0"/>
              </a:rPr>
              <a:t> tri </a:t>
            </a:r>
            <a:r>
              <a:rPr lang="en-US" sz="3600" dirty="0" err="1" smtClean="0">
                <a:solidFill>
                  <a:srgbClr val="FFCC00"/>
                </a:solidFill>
                <a:effectLst>
                  <a:glow rad="165100">
                    <a:schemeClr val="bg2"/>
                  </a:glow>
                </a:effectLst>
                <a:latin typeface="Arial Black" charset="0"/>
                <a:ea typeface="MS PGothic" charset="0"/>
                <a:cs typeface="Times New Roman" charset="0"/>
              </a:rPr>
              <a:t>là</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sứ</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giả</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của</a:t>
            </a:r>
            <a:r>
              <a:rPr lang="en-US" sz="3600" dirty="0" smtClean="0">
                <a:solidFill>
                  <a:srgbClr val="FFCC00"/>
                </a:solidFill>
                <a:effectLst>
                  <a:glow rad="165100">
                    <a:schemeClr val="bg2"/>
                  </a:glow>
                </a:effectLst>
                <a:latin typeface="Arial Black" charset="0"/>
                <a:ea typeface="MS PGothic" charset="0"/>
                <a:cs typeface="Times New Roman" charset="0"/>
              </a:rPr>
              <a:t> </a:t>
            </a:r>
            <a:r>
              <a:rPr lang="en-US" sz="3600" dirty="0" err="1" smtClean="0">
                <a:solidFill>
                  <a:srgbClr val="FFCC00"/>
                </a:solidFill>
                <a:effectLst>
                  <a:glow rad="165100">
                    <a:schemeClr val="bg2"/>
                  </a:glow>
                </a:effectLst>
                <a:latin typeface="Arial Black" charset="0"/>
                <a:ea typeface="MS PGothic" charset="0"/>
                <a:cs typeface="Times New Roman" charset="0"/>
              </a:rPr>
              <a:t>Chúa</a:t>
            </a:r>
            <a:endParaRPr lang="en-US" sz="3600" dirty="0">
              <a:solidFill>
                <a:srgbClr val="FFCC00"/>
              </a:solidFill>
              <a:effectLst>
                <a:glow rad="165100">
                  <a:schemeClr val="bg2"/>
                </a:glow>
              </a:effectLst>
              <a:latin typeface="Arial Black" charset="0"/>
              <a:ea typeface="MS PGothic" charset="0"/>
              <a:cs typeface="Times New Roman" charset="0"/>
            </a:endParaRPr>
          </a:p>
        </p:txBody>
      </p:sp>
      <p:sp>
        <p:nvSpPr>
          <p:cNvPr id="154626" name="Rectangle 3"/>
          <p:cNvSpPr txBox="1">
            <a:spLocks noChangeArrowheads="1"/>
          </p:cNvSpPr>
          <p:nvPr/>
        </p:nvSpPr>
        <p:spPr bwMode="auto">
          <a:xfrm>
            <a:off x="323528" y="1772816"/>
            <a:ext cx="8820472" cy="498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3600" b="1">
                <a:solidFill>
                  <a:srgbClr val="FFFFFF"/>
                </a:solidFill>
                <a:effectLst>
                  <a:glow rad="152400">
                    <a:schemeClr val="bg2"/>
                  </a:glow>
                </a:effectLst>
                <a:latin typeface="Lucida Sans" charset="0"/>
                <a:cs typeface="Times New Roman"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a:defRPr/>
            </a:pPr>
            <a:r>
              <a:rPr lang="en-US" sz="2800" dirty="0" smtClean="0">
                <a:ea typeface="ＭＳ Ｐゴシック" charset="0"/>
              </a:rPr>
              <a:t>A-</a:t>
            </a:r>
            <a:r>
              <a:rPr lang="en-US" sz="2800" dirty="0" err="1" smtClean="0">
                <a:ea typeface="ＭＳ Ｐゴシック" charset="0"/>
              </a:rPr>
              <a:t>ghê</a:t>
            </a:r>
            <a:r>
              <a:rPr lang="en-US" sz="2800" dirty="0" smtClean="0">
                <a:ea typeface="ＭＳ Ｐゴシック" charset="0"/>
              </a:rPr>
              <a:t> </a:t>
            </a:r>
            <a:r>
              <a:rPr lang="en-US" sz="2800" dirty="0" err="1" smtClean="0">
                <a:ea typeface="ＭＳ Ｐゴシック" charset="0"/>
              </a:rPr>
              <a:t>là</a:t>
            </a:r>
            <a:r>
              <a:rPr lang="en-US" sz="2800" dirty="0" smtClean="0">
                <a:ea typeface="ＭＳ Ｐゴシック" charset="0"/>
              </a:rPr>
              <a:t> </a:t>
            </a:r>
            <a:r>
              <a:rPr lang="en-US" sz="2800" dirty="0" err="1" smtClean="0">
                <a:ea typeface="ＭＳ Ｐゴシック" charset="0"/>
              </a:rPr>
              <a:t>sách</a:t>
            </a:r>
            <a:r>
              <a:rPr lang="en-US" sz="2800" dirty="0" smtClean="0">
                <a:ea typeface="ＭＳ Ｐゴシック" charset="0"/>
              </a:rPr>
              <a:t> </a:t>
            </a:r>
            <a:r>
              <a:rPr lang="en-US" sz="2800" dirty="0" err="1" smtClean="0">
                <a:ea typeface="ＭＳ Ｐゴシック" charset="0"/>
              </a:rPr>
              <a:t>nhỏ</a:t>
            </a:r>
            <a:r>
              <a:rPr lang="en-US" sz="2800" dirty="0" smtClean="0">
                <a:ea typeface="ＭＳ Ｐゴシック" charset="0"/>
              </a:rPr>
              <a:t> </a:t>
            </a:r>
            <a:r>
              <a:rPr lang="en-US" sz="2800" dirty="0" err="1" smtClean="0">
                <a:ea typeface="ＭＳ Ｐゴシック" charset="0"/>
              </a:rPr>
              <a:t>thứ</a:t>
            </a:r>
            <a:r>
              <a:rPr lang="en-US" sz="2800" dirty="0" smtClean="0">
                <a:ea typeface="ＭＳ Ｐゴシック" charset="0"/>
              </a:rPr>
              <a:t> </a:t>
            </a:r>
            <a:r>
              <a:rPr lang="en-US" sz="2800" dirty="0" err="1" smtClean="0">
                <a:ea typeface="ＭＳ Ｐゴシック" charset="0"/>
              </a:rPr>
              <a:t>hai</a:t>
            </a:r>
            <a:r>
              <a:rPr lang="en-US" sz="2800" dirty="0" smtClean="0">
                <a:ea typeface="ＭＳ Ｐゴシック" charset="0"/>
              </a:rPr>
              <a:t> </a:t>
            </a:r>
            <a:r>
              <a:rPr lang="en-US" sz="2800" dirty="0" err="1" smtClean="0">
                <a:ea typeface="ＭＳ Ｐゴシック" charset="0"/>
              </a:rPr>
              <a:t>trong</a:t>
            </a:r>
            <a:r>
              <a:rPr lang="en-US" sz="2800" dirty="0" smtClean="0">
                <a:ea typeface="ＭＳ Ｐゴシック" charset="0"/>
              </a:rPr>
              <a:t> </a:t>
            </a:r>
            <a:r>
              <a:rPr lang="en-US" sz="2800" dirty="0" err="1" smtClean="0">
                <a:ea typeface="ＭＳ Ｐゴシック" charset="0"/>
              </a:rPr>
              <a:t>Cựu</a:t>
            </a:r>
            <a:r>
              <a:rPr lang="en-US" sz="2800" dirty="0" smtClean="0">
                <a:ea typeface="ＭＳ Ｐゴシック" charset="0"/>
              </a:rPr>
              <a:t> </a:t>
            </a:r>
            <a:r>
              <a:rPr lang="en-US" sz="2800" dirty="0" err="1" smtClean="0">
                <a:ea typeface="ＭＳ Ｐゴシック" charset="0"/>
              </a:rPr>
              <a:t>Ước</a:t>
            </a:r>
            <a:r>
              <a:rPr lang="en-US" sz="2800" dirty="0" smtClean="0">
                <a:ea typeface="ＭＳ Ｐゴシック" charset="0"/>
              </a:rPr>
              <a:t>, </a:t>
            </a:r>
            <a:r>
              <a:rPr lang="en-US" sz="2800" dirty="0" err="1" smtClean="0">
                <a:ea typeface="ＭＳ Ｐゴシック" charset="0"/>
              </a:rPr>
              <a:t>nhưng</a:t>
            </a:r>
            <a:r>
              <a:rPr lang="en-US" sz="2800" dirty="0" smtClean="0">
                <a:ea typeface="ＭＳ Ｐゴシック" charset="0"/>
              </a:rPr>
              <a:t> </a:t>
            </a:r>
            <a:r>
              <a:rPr lang="en-US" sz="2800" dirty="0" err="1" smtClean="0">
                <a:ea typeface="ＭＳ Ｐゴシック" charset="0"/>
              </a:rPr>
              <a:t>nó</a:t>
            </a:r>
            <a:r>
              <a:rPr lang="en-US" sz="2800" dirty="0" smtClean="0">
                <a:ea typeface="ＭＳ Ｐゴシック" charset="0"/>
              </a:rPr>
              <a:t> </a:t>
            </a:r>
            <a:r>
              <a:rPr lang="en-US" sz="2800" dirty="0" err="1" smtClean="0">
                <a:ea typeface="ＭＳ Ｐゴシック" charset="0"/>
              </a:rPr>
              <a:t>có</a:t>
            </a:r>
            <a:r>
              <a:rPr lang="en-US" sz="2800" dirty="0" smtClean="0">
                <a:ea typeface="ＭＳ Ｐゴシック" charset="0"/>
              </a:rPr>
              <a:t> </a:t>
            </a:r>
            <a:r>
              <a:rPr lang="en-US" sz="2800" dirty="0" err="1" smtClean="0">
                <a:ea typeface="ＭＳ Ｐゴシック" charset="0"/>
              </a:rPr>
              <a:t>một</a:t>
            </a:r>
            <a:r>
              <a:rPr lang="en-US" sz="2800" dirty="0" smtClean="0">
                <a:ea typeface="ＭＳ Ｐゴシック" charset="0"/>
              </a:rPr>
              <a:t> </a:t>
            </a:r>
            <a:r>
              <a:rPr lang="en-US" sz="2800" dirty="0" err="1" smtClean="0">
                <a:ea typeface="ＭＳ Ｐゴシック" charset="0"/>
              </a:rPr>
              <a:t>tầm</a:t>
            </a:r>
            <a:r>
              <a:rPr lang="en-US" sz="2800" dirty="0" smtClean="0">
                <a:ea typeface="ＭＳ Ｐゴシック" charset="0"/>
              </a:rPr>
              <a:t> </a:t>
            </a:r>
            <a:r>
              <a:rPr lang="en-US" sz="2800" dirty="0" err="1" smtClean="0">
                <a:ea typeface="ＭＳ Ｐゴシック" charset="0"/>
              </a:rPr>
              <a:t>quan</a:t>
            </a:r>
            <a:r>
              <a:rPr lang="en-US" sz="2800" dirty="0" smtClean="0">
                <a:ea typeface="ＭＳ Ｐゴシック" charset="0"/>
              </a:rPr>
              <a:t> </a:t>
            </a:r>
            <a:r>
              <a:rPr lang="en-US" sz="2800" dirty="0" err="1" smtClean="0">
                <a:ea typeface="ＭＳ Ｐゴシック" charset="0"/>
              </a:rPr>
              <a:t>trọng</a:t>
            </a:r>
            <a:r>
              <a:rPr lang="en-US" sz="2800" dirty="0" smtClean="0">
                <a:ea typeface="ＭＳ Ｐゴシック" charset="0"/>
              </a:rPr>
              <a:t> </a:t>
            </a:r>
            <a:r>
              <a:rPr lang="en-US" sz="2800" dirty="0" err="1" smtClean="0">
                <a:ea typeface="ＭＳ Ｐゴシック" charset="0"/>
              </a:rPr>
              <a:t>lớn</a:t>
            </a:r>
            <a:r>
              <a:rPr lang="en-US" sz="2800" dirty="0" smtClean="0">
                <a:ea typeface="ＭＳ Ｐゴシック" charset="0"/>
              </a:rPr>
              <a:t>.</a:t>
            </a:r>
          </a:p>
          <a:p>
            <a:pPr>
              <a:defRPr/>
            </a:pPr>
            <a:r>
              <a:rPr lang="en-US" sz="2800" dirty="0" err="1" smtClean="0">
                <a:ea typeface="ＭＳ Ｐゴシック" charset="0"/>
              </a:rPr>
              <a:t>Mặc</a:t>
            </a:r>
            <a:r>
              <a:rPr lang="en-US" sz="2800" dirty="0" smtClean="0">
                <a:ea typeface="ＭＳ Ｐゴシック" charset="0"/>
              </a:rPr>
              <a:t> </a:t>
            </a:r>
            <a:r>
              <a:rPr lang="en-US" sz="2800" dirty="0" err="1" smtClean="0">
                <a:ea typeface="ＭＳ Ｐゴシック" charset="0"/>
              </a:rPr>
              <a:t>dù</a:t>
            </a:r>
            <a:r>
              <a:rPr lang="en-US" sz="2800" dirty="0" smtClean="0">
                <a:ea typeface="ＭＳ Ｐゴシック" charset="0"/>
              </a:rPr>
              <a:t> </a:t>
            </a:r>
            <a:r>
              <a:rPr lang="en-US" sz="2800" dirty="0" err="1" smtClean="0">
                <a:ea typeface="ＭＳ Ｐゴシック" charset="0"/>
              </a:rPr>
              <a:t>chức</a:t>
            </a:r>
            <a:r>
              <a:rPr lang="en-US" sz="2800" dirty="0" smtClean="0">
                <a:ea typeface="ＭＳ Ｐゴシック" charset="0"/>
              </a:rPr>
              <a:t> </a:t>
            </a:r>
            <a:r>
              <a:rPr lang="en-US" sz="2800" dirty="0" err="1" smtClean="0">
                <a:ea typeface="ＭＳ Ｐゴシック" charset="0"/>
              </a:rPr>
              <a:t>vụ</a:t>
            </a:r>
            <a:r>
              <a:rPr lang="en-US" sz="2800" dirty="0" smtClean="0">
                <a:ea typeface="ＭＳ Ｐゴシック" charset="0"/>
              </a:rPr>
              <a:t> </a:t>
            </a:r>
            <a:r>
              <a:rPr lang="en-US" sz="2800" dirty="0" err="1" smtClean="0">
                <a:ea typeface="ＭＳ Ｐゴシック" charset="0"/>
              </a:rPr>
              <a:t>của</a:t>
            </a:r>
            <a:r>
              <a:rPr lang="en-US" sz="2800" dirty="0" smtClean="0">
                <a:ea typeface="ＭＳ Ｐゴシック" charset="0"/>
              </a:rPr>
              <a:t> </a:t>
            </a:r>
            <a:r>
              <a:rPr lang="en-US" sz="2800" dirty="0" err="1" smtClean="0">
                <a:ea typeface="ＭＳ Ｐゴシック" charset="0"/>
              </a:rPr>
              <a:t>ông</a:t>
            </a:r>
            <a:r>
              <a:rPr lang="en-US" sz="2800" dirty="0" smtClean="0">
                <a:ea typeface="ＭＳ Ｐゴシック" charset="0"/>
              </a:rPr>
              <a:t> </a:t>
            </a:r>
            <a:r>
              <a:rPr lang="en-US" sz="2800" dirty="0" err="1" smtClean="0">
                <a:ea typeface="ＭＳ Ｐゴシック" charset="0"/>
              </a:rPr>
              <a:t>chỉ</a:t>
            </a:r>
            <a:r>
              <a:rPr lang="en-US" sz="2800" dirty="0" smtClean="0">
                <a:ea typeface="ＭＳ Ｐゴシック" charset="0"/>
              </a:rPr>
              <a:t> </a:t>
            </a:r>
            <a:r>
              <a:rPr lang="en-US" sz="2800" dirty="0" err="1" smtClean="0">
                <a:ea typeface="ＭＳ Ｐゴシック" charset="0"/>
              </a:rPr>
              <a:t>kéo</a:t>
            </a:r>
            <a:r>
              <a:rPr lang="en-US" sz="2800" dirty="0" smtClean="0">
                <a:ea typeface="ＭＳ Ｐゴシック" charset="0"/>
              </a:rPr>
              <a:t> </a:t>
            </a:r>
            <a:r>
              <a:rPr lang="en-US" sz="2800" dirty="0" err="1" smtClean="0">
                <a:ea typeface="ＭＳ Ｐゴシック" charset="0"/>
              </a:rPr>
              <a:t>dài</a:t>
            </a:r>
            <a:r>
              <a:rPr lang="en-US" sz="2800" dirty="0" smtClean="0">
                <a:ea typeface="ＭＳ Ｐゴシック" charset="0"/>
              </a:rPr>
              <a:t> </a:t>
            </a:r>
            <a:r>
              <a:rPr lang="en-US" sz="2800" dirty="0" err="1" smtClean="0">
                <a:ea typeface="ＭＳ Ｐゴシック" charset="0"/>
              </a:rPr>
              <a:t>vài</a:t>
            </a:r>
            <a:r>
              <a:rPr lang="en-US" sz="2800" dirty="0" smtClean="0">
                <a:ea typeface="ＭＳ Ｐゴシック" charset="0"/>
              </a:rPr>
              <a:t> </a:t>
            </a:r>
            <a:r>
              <a:rPr lang="en-US" sz="2800" dirty="0" err="1" smtClean="0">
                <a:ea typeface="ＭＳ Ｐゴシック" charset="0"/>
              </a:rPr>
              <a:t>tháng</a:t>
            </a:r>
            <a:r>
              <a:rPr lang="en-US" sz="2800" dirty="0" smtClean="0">
                <a:ea typeface="ＭＳ Ｐゴシック" charset="0"/>
              </a:rPr>
              <a:t> </a:t>
            </a:r>
            <a:r>
              <a:rPr lang="en-US" sz="2800" dirty="0" err="1" smtClean="0">
                <a:ea typeface="ＭＳ Ｐゴシック" charset="0"/>
              </a:rPr>
              <a:t>vào</a:t>
            </a:r>
            <a:r>
              <a:rPr lang="en-US" sz="2800" dirty="0" smtClean="0">
                <a:ea typeface="ＭＳ Ｐゴシック" charset="0"/>
              </a:rPr>
              <a:t> </a:t>
            </a:r>
            <a:r>
              <a:rPr lang="en-US" sz="2800" dirty="0" err="1" smtClean="0">
                <a:ea typeface="ＭＳ Ｐゴシック" charset="0"/>
              </a:rPr>
              <a:t>năm</a:t>
            </a:r>
            <a:r>
              <a:rPr lang="en-US" sz="2800" dirty="0" smtClean="0">
                <a:ea typeface="ＭＳ Ｐゴシック" charset="0"/>
              </a:rPr>
              <a:t> 520 TC “ </a:t>
            </a:r>
            <a:r>
              <a:rPr lang="en-US" sz="2800" dirty="0" err="1" smtClean="0">
                <a:ea typeface="ＭＳ Ｐゴシック" charset="0"/>
              </a:rPr>
              <a:t>trong</a:t>
            </a:r>
            <a:r>
              <a:rPr lang="en-US" sz="2800" dirty="0" smtClean="0">
                <a:ea typeface="ＭＳ Ｐゴシック" charset="0"/>
              </a:rPr>
              <a:t> </a:t>
            </a:r>
            <a:r>
              <a:rPr lang="en-US" sz="2800" dirty="0" err="1" smtClean="0">
                <a:ea typeface="ＭＳ Ｐゴシック" charset="0"/>
              </a:rPr>
              <a:t>thời</a:t>
            </a:r>
            <a:r>
              <a:rPr lang="en-US" sz="2800" dirty="0" smtClean="0">
                <a:ea typeface="ＭＳ Ｐゴシック" charset="0"/>
              </a:rPr>
              <a:t> </a:t>
            </a:r>
            <a:r>
              <a:rPr lang="en-US" sz="2800" dirty="0" err="1" smtClean="0">
                <a:ea typeface="ＭＳ Ｐゴシック" charset="0"/>
              </a:rPr>
              <a:t>điểm</a:t>
            </a:r>
            <a:r>
              <a:rPr lang="en-US" sz="2800" dirty="0" smtClean="0">
                <a:ea typeface="ＭＳ Ｐゴシック" charset="0"/>
              </a:rPr>
              <a:t> </a:t>
            </a:r>
            <a:r>
              <a:rPr lang="en-US" sz="2800" dirty="0" err="1" smtClean="0">
                <a:ea typeface="ＭＳ Ｐゴシック" charset="0"/>
              </a:rPr>
              <a:t>suy</a:t>
            </a:r>
            <a:r>
              <a:rPr lang="en-US" sz="2800" dirty="0" smtClean="0">
                <a:ea typeface="ＭＳ Ｐゴシック" charset="0"/>
              </a:rPr>
              <a:t> </a:t>
            </a:r>
            <a:r>
              <a:rPr lang="en-US" sz="2800" dirty="0" err="1" smtClean="0">
                <a:ea typeface="ＭＳ Ｐゴシック" charset="0"/>
              </a:rPr>
              <a:t>tàn</a:t>
            </a:r>
            <a:r>
              <a:rPr lang="en-US" sz="2800" dirty="0" smtClean="0">
                <a:ea typeface="ＭＳ Ｐゴシック" charset="0"/>
              </a:rPr>
              <a:t> </a:t>
            </a:r>
            <a:r>
              <a:rPr lang="en-US" sz="2800" dirty="0" err="1" smtClean="0">
                <a:ea typeface="ＭＳ Ｐゴシック" charset="0"/>
              </a:rPr>
              <a:t>và</a:t>
            </a:r>
            <a:r>
              <a:rPr lang="en-US" sz="2800" dirty="0" smtClean="0">
                <a:ea typeface="ＭＳ Ｐゴシック" charset="0"/>
              </a:rPr>
              <a:t> </a:t>
            </a:r>
            <a:r>
              <a:rPr lang="en-US" sz="2800" dirty="0" err="1" smtClean="0">
                <a:ea typeface="ＭＳ Ｐゴシック" charset="0"/>
              </a:rPr>
              <a:t>đầy</a:t>
            </a:r>
            <a:r>
              <a:rPr lang="en-US" sz="2800" dirty="0" smtClean="0">
                <a:ea typeface="ＭＳ Ｐゴシック" charset="0"/>
              </a:rPr>
              <a:t> </a:t>
            </a:r>
            <a:r>
              <a:rPr lang="en-US" sz="2800" dirty="0" err="1" smtClean="0">
                <a:ea typeface="ＭＳ Ｐゴシック" charset="0"/>
              </a:rPr>
              <a:t>chán</a:t>
            </a:r>
            <a:r>
              <a:rPr lang="en-US" sz="2800" dirty="0" smtClean="0">
                <a:ea typeface="ＭＳ Ｐゴシック" charset="0"/>
              </a:rPr>
              <a:t> </a:t>
            </a:r>
            <a:r>
              <a:rPr lang="en-US" sz="2800" dirty="0" err="1" smtClean="0">
                <a:ea typeface="ＭＳ Ｐゴシック" charset="0"/>
              </a:rPr>
              <a:t>nản</a:t>
            </a:r>
            <a:r>
              <a:rPr lang="en-US" sz="2800" dirty="0" smtClean="0">
                <a:ea typeface="ＭＳ Ｐゴシック" charset="0"/>
              </a:rPr>
              <a:t>, </a:t>
            </a:r>
            <a:r>
              <a:rPr lang="en-US" sz="2800" dirty="0" err="1" smtClean="0">
                <a:ea typeface="ＭＳ Ｐゴシック" charset="0"/>
              </a:rPr>
              <a:t>sự</a:t>
            </a:r>
            <a:r>
              <a:rPr lang="en-US" sz="2800" dirty="0" smtClean="0">
                <a:ea typeface="ＭＳ Ｐゴシック" charset="0"/>
              </a:rPr>
              <a:t> </a:t>
            </a:r>
            <a:r>
              <a:rPr lang="en-US" sz="2800" dirty="0" err="1" smtClean="0">
                <a:ea typeface="ＭＳ Ｐゴシック" charset="0"/>
              </a:rPr>
              <a:t>giảng</a:t>
            </a:r>
            <a:r>
              <a:rPr lang="en-US" sz="2800" dirty="0" smtClean="0">
                <a:ea typeface="ＭＳ Ｐゴシック" charset="0"/>
              </a:rPr>
              <a:t> </a:t>
            </a:r>
            <a:r>
              <a:rPr lang="en-US" sz="2800" dirty="0" err="1" smtClean="0">
                <a:ea typeface="ＭＳ Ｐゴシック" charset="0"/>
              </a:rPr>
              <a:t>dạy</a:t>
            </a:r>
            <a:r>
              <a:rPr lang="en-US" sz="2800" dirty="0" smtClean="0">
                <a:ea typeface="ＭＳ Ｐゴシック" charset="0"/>
              </a:rPr>
              <a:t> </a:t>
            </a:r>
            <a:r>
              <a:rPr lang="en-US" sz="2800" dirty="0" err="1" smtClean="0">
                <a:ea typeface="ＭＳ Ｐゴシック" charset="0"/>
              </a:rPr>
              <a:t>mạnh</a:t>
            </a:r>
            <a:r>
              <a:rPr lang="en-US" sz="2800" dirty="0" smtClean="0">
                <a:ea typeface="ＭＳ Ｐゴシック" charset="0"/>
              </a:rPr>
              <a:t> </a:t>
            </a:r>
            <a:r>
              <a:rPr lang="en-US" sz="2800" dirty="0" err="1" smtClean="0">
                <a:ea typeface="ＭＳ Ｐゴシック" charset="0"/>
              </a:rPr>
              <a:t>mẽ</a:t>
            </a:r>
            <a:r>
              <a:rPr lang="en-US" sz="2800" dirty="0" smtClean="0">
                <a:ea typeface="ＭＳ Ｐゴシック" charset="0"/>
              </a:rPr>
              <a:t> </a:t>
            </a:r>
            <a:r>
              <a:rPr lang="en-US" sz="2800" dirty="0" err="1" smtClean="0">
                <a:ea typeface="ＭＳ Ｐゴシック" charset="0"/>
              </a:rPr>
              <a:t>và</a:t>
            </a:r>
            <a:r>
              <a:rPr lang="en-US" sz="2800" dirty="0" smtClean="0">
                <a:ea typeface="ＭＳ Ｐゴシック" charset="0"/>
              </a:rPr>
              <a:t> </a:t>
            </a:r>
            <a:r>
              <a:rPr lang="en-US" sz="2800" dirty="0" err="1" smtClean="0">
                <a:ea typeface="ＭＳ Ｐゴシック" charset="0"/>
              </a:rPr>
              <a:t>kiên</a:t>
            </a:r>
            <a:r>
              <a:rPr lang="en-US" sz="2800" dirty="0" smtClean="0">
                <a:ea typeface="ＭＳ Ｐゴシック" charset="0"/>
              </a:rPr>
              <a:t> </a:t>
            </a:r>
            <a:r>
              <a:rPr lang="en-US" sz="2800" dirty="0" err="1" smtClean="0">
                <a:ea typeface="ＭＳ Ｐゴシック" charset="0"/>
              </a:rPr>
              <a:t>định</a:t>
            </a:r>
            <a:r>
              <a:rPr lang="en-US" sz="2800" dirty="0" smtClean="0">
                <a:ea typeface="ＭＳ Ｐゴシック" charset="0"/>
              </a:rPr>
              <a:t> </a:t>
            </a:r>
            <a:r>
              <a:rPr lang="en-US" sz="2800" dirty="0" err="1" smtClean="0">
                <a:ea typeface="ＭＳ Ｐゴシック" charset="0"/>
              </a:rPr>
              <a:t>của</a:t>
            </a:r>
            <a:r>
              <a:rPr lang="en-US" sz="2800" dirty="0" smtClean="0">
                <a:ea typeface="ＭＳ Ｐゴシック" charset="0"/>
              </a:rPr>
              <a:t> </a:t>
            </a:r>
            <a:r>
              <a:rPr lang="en-US" sz="2800" dirty="0" err="1" smtClean="0">
                <a:ea typeface="ＭＳ Ｐゴシック" charset="0"/>
              </a:rPr>
              <a:t>ông</a:t>
            </a:r>
            <a:r>
              <a:rPr lang="en-US" sz="2800" dirty="0" smtClean="0">
                <a:ea typeface="ＭＳ Ｐゴシック" charset="0"/>
              </a:rPr>
              <a:t> </a:t>
            </a:r>
            <a:r>
              <a:rPr lang="en-US" sz="2800" dirty="0" err="1" smtClean="0">
                <a:ea typeface="ＭＳ Ｐゴシック" charset="0"/>
              </a:rPr>
              <a:t>một</a:t>
            </a:r>
            <a:r>
              <a:rPr lang="en-US" sz="2800" dirty="0" smtClean="0">
                <a:ea typeface="ＭＳ Ｐゴシック" charset="0"/>
              </a:rPr>
              <a:t> </a:t>
            </a:r>
            <a:r>
              <a:rPr lang="en-US" sz="2800" dirty="0" err="1" smtClean="0">
                <a:ea typeface="ＭＳ Ｐゴシック" charset="0"/>
              </a:rPr>
              <a:t>lần</a:t>
            </a:r>
            <a:r>
              <a:rPr lang="en-US" sz="2800" dirty="0" smtClean="0">
                <a:ea typeface="ＭＳ Ｐゴシック" charset="0"/>
              </a:rPr>
              <a:t> </a:t>
            </a:r>
            <a:r>
              <a:rPr lang="en-US" sz="2800" dirty="0" err="1" smtClean="0">
                <a:ea typeface="ＭＳ Ｐゴシック" charset="0"/>
              </a:rPr>
              <a:t>nữa</a:t>
            </a:r>
            <a:r>
              <a:rPr lang="en-US" sz="2800" dirty="0" smtClean="0">
                <a:ea typeface="ＭＳ Ｐゴシック" charset="0"/>
              </a:rPr>
              <a:t> </a:t>
            </a:r>
            <a:r>
              <a:rPr lang="en-US" sz="2800" dirty="0" err="1" smtClean="0">
                <a:ea typeface="ＭＳ Ｐゴシック" charset="0"/>
              </a:rPr>
              <a:t>cho</a:t>
            </a:r>
            <a:r>
              <a:rPr lang="en-US" sz="2800" dirty="0" smtClean="0">
                <a:ea typeface="ＭＳ Ｐゴシック" charset="0"/>
              </a:rPr>
              <a:t> </a:t>
            </a:r>
            <a:r>
              <a:rPr lang="en-US" sz="2800" dirty="0" err="1" smtClean="0">
                <a:ea typeface="ＭＳ Ｐゴシック" charset="0"/>
              </a:rPr>
              <a:t>dân</a:t>
            </a:r>
            <a:r>
              <a:rPr lang="en-US" sz="2800" dirty="0" smtClean="0">
                <a:ea typeface="ＭＳ Ｐゴシック" charset="0"/>
              </a:rPr>
              <a:t> </a:t>
            </a:r>
            <a:r>
              <a:rPr lang="en-US" sz="2800" dirty="0" err="1" smtClean="0">
                <a:ea typeface="ＭＳ Ｐゴシック" charset="0"/>
              </a:rPr>
              <a:t>sự</a:t>
            </a:r>
            <a:r>
              <a:rPr lang="en-US" sz="2800" dirty="0" smtClean="0">
                <a:ea typeface="ＭＳ Ｐゴシック" charset="0"/>
              </a:rPr>
              <a:t> </a:t>
            </a:r>
            <a:r>
              <a:rPr lang="en-US" sz="2800" dirty="0" err="1" smtClean="0">
                <a:ea typeface="ＭＳ Ｐゴシック" charset="0"/>
              </a:rPr>
              <a:t>Đức</a:t>
            </a:r>
            <a:r>
              <a:rPr lang="en-US" sz="2800" dirty="0" smtClean="0">
                <a:ea typeface="ＭＳ Ｐゴシック" charset="0"/>
              </a:rPr>
              <a:t> </a:t>
            </a:r>
            <a:r>
              <a:rPr lang="en-US" sz="2800" dirty="0" err="1" smtClean="0">
                <a:ea typeface="ＭＳ Ｐゴシック" charset="0"/>
              </a:rPr>
              <a:t>Chúa</a:t>
            </a:r>
            <a:r>
              <a:rPr lang="en-US" sz="2800" dirty="0" smtClean="0">
                <a:ea typeface="ＭＳ Ｐゴシック" charset="0"/>
              </a:rPr>
              <a:t> </a:t>
            </a:r>
            <a:r>
              <a:rPr lang="en-US" sz="2800" dirty="0" err="1" smtClean="0">
                <a:ea typeface="ＭＳ Ｐゴシック" charset="0"/>
              </a:rPr>
              <a:t>Trời</a:t>
            </a:r>
            <a:r>
              <a:rPr lang="en-US" sz="2800" dirty="0" smtClean="0">
                <a:ea typeface="ＭＳ Ｐゴシック" charset="0"/>
              </a:rPr>
              <a:t> </a:t>
            </a:r>
            <a:r>
              <a:rPr lang="en-US" sz="2800" dirty="0" err="1" smtClean="0">
                <a:ea typeface="ＭＳ Ｐゴシック" charset="0"/>
              </a:rPr>
              <a:t>những</a:t>
            </a:r>
            <a:r>
              <a:rPr lang="en-US" sz="2800" dirty="0" smtClean="0">
                <a:ea typeface="ＭＳ Ｐゴシック" charset="0"/>
              </a:rPr>
              <a:t> </a:t>
            </a:r>
            <a:r>
              <a:rPr lang="en-US" sz="2800" dirty="0" err="1" smtClean="0">
                <a:ea typeface="ＭＳ Ｐゴシック" charset="0"/>
              </a:rPr>
              <a:t>cái</a:t>
            </a:r>
            <a:r>
              <a:rPr lang="en-US" sz="2800" dirty="0" smtClean="0">
                <a:ea typeface="ＭＳ Ｐゴシック" charset="0"/>
              </a:rPr>
              <a:t> </a:t>
            </a:r>
            <a:r>
              <a:rPr lang="en-US" sz="2800" dirty="0" err="1" smtClean="0">
                <a:ea typeface="ＭＳ Ｐゴシック" charset="0"/>
              </a:rPr>
              <a:t>nhìn</a:t>
            </a:r>
            <a:r>
              <a:rPr lang="en-US" sz="2800" dirty="0" smtClean="0">
                <a:ea typeface="ＭＳ Ｐゴシック" charset="0"/>
              </a:rPr>
              <a:t> </a:t>
            </a:r>
            <a:r>
              <a:rPr lang="en-US" sz="2800" dirty="0" err="1" smtClean="0">
                <a:ea typeface="ＭＳ Ｐゴシック" charset="0"/>
              </a:rPr>
              <a:t>mới</a:t>
            </a:r>
            <a:r>
              <a:rPr lang="en-US" sz="2800" dirty="0" smtClean="0">
                <a:ea typeface="ＭＳ Ｐゴシック" charset="0"/>
              </a:rPr>
              <a:t> </a:t>
            </a:r>
            <a:r>
              <a:rPr lang="en-US" sz="2800" dirty="0" err="1" smtClean="0">
                <a:ea typeface="ＭＳ Ｐゴシック" charset="0"/>
              </a:rPr>
              <a:t>về</a:t>
            </a:r>
            <a:r>
              <a:rPr lang="en-US" sz="2800" dirty="0" smtClean="0">
                <a:ea typeface="ＭＳ Ｐゴシック" charset="0"/>
              </a:rPr>
              <a:t> </a:t>
            </a:r>
            <a:r>
              <a:rPr lang="en-US" sz="2800" dirty="0" err="1" smtClean="0">
                <a:ea typeface="ＭＳ Ｐゴシック" charset="0"/>
              </a:rPr>
              <a:t>mối</a:t>
            </a:r>
            <a:r>
              <a:rPr lang="en-US" sz="2800" dirty="0" smtClean="0">
                <a:ea typeface="ＭＳ Ｐゴシック" charset="0"/>
              </a:rPr>
              <a:t> </a:t>
            </a:r>
            <a:r>
              <a:rPr lang="en-US" sz="2800" dirty="0" err="1" smtClean="0">
                <a:ea typeface="ＭＳ Ｐゴシック" charset="0"/>
              </a:rPr>
              <a:t>quan</a:t>
            </a:r>
            <a:r>
              <a:rPr lang="en-US" sz="2800" dirty="0" smtClean="0">
                <a:ea typeface="ＭＳ Ｐゴシック" charset="0"/>
              </a:rPr>
              <a:t> </a:t>
            </a:r>
            <a:r>
              <a:rPr lang="en-US" sz="2800" dirty="0" err="1" smtClean="0">
                <a:ea typeface="ＭＳ Ｐゴシック" charset="0"/>
              </a:rPr>
              <a:t>hệ</a:t>
            </a:r>
            <a:r>
              <a:rPr lang="en-US" sz="2800" dirty="0" smtClean="0">
                <a:ea typeface="ＭＳ Ｐゴシック" charset="0"/>
              </a:rPr>
              <a:t> </a:t>
            </a:r>
            <a:r>
              <a:rPr lang="en-US" sz="2800" dirty="0" err="1" smtClean="0">
                <a:ea typeface="ＭＳ Ｐゴシック" charset="0"/>
              </a:rPr>
              <a:t>của</a:t>
            </a:r>
            <a:r>
              <a:rPr lang="en-US" sz="2800" dirty="0" smtClean="0">
                <a:ea typeface="ＭＳ Ｐゴシック" charset="0"/>
              </a:rPr>
              <a:t> </a:t>
            </a:r>
            <a:r>
              <a:rPr lang="en-US" sz="2800" dirty="0" err="1" smtClean="0">
                <a:ea typeface="ＭＳ Ｐゴシック" charset="0"/>
              </a:rPr>
              <a:t>họ</a:t>
            </a:r>
            <a:r>
              <a:rPr lang="en-US" sz="2800" dirty="0" smtClean="0">
                <a:ea typeface="ＭＳ Ｐゴシック" charset="0"/>
              </a:rPr>
              <a:t> </a:t>
            </a:r>
            <a:r>
              <a:rPr lang="en-US" sz="2800" dirty="0" err="1" smtClean="0">
                <a:ea typeface="ＭＳ Ｐゴシック" charset="0"/>
              </a:rPr>
              <a:t>với</a:t>
            </a:r>
            <a:r>
              <a:rPr lang="en-US" sz="2800" dirty="0">
                <a:ea typeface="ＭＳ Ｐゴシック" charset="0"/>
              </a:rPr>
              <a:t> </a:t>
            </a:r>
            <a:r>
              <a:rPr lang="en-US" sz="2800" dirty="0" err="1">
                <a:ea typeface="ＭＳ Ｐゴシック" charset="0"/>
              </a:rPr>
              <a:t>Đức</a:t>
            </a:r>
            <a:r>
              <a:rPr lang="en-US" sz="2800" dirty="0">
                <a:ea typeface="ＭＳ Ｐゴシック" charset="0"/>
              </a:rPr>
              <a:t> </a:t>
            </a:r>
            <a:r>
              <a:rPr lang="en-US" sz="2800" dirty="0" err="1">
                <a:ea typeface="ＭＳ Ｐゴシック" charset="0"/>
              </a:rPr>
              <a:t>Chúa</a:t>
            </a:r>
            <a:r>
              <a:rPr lang="en-US" sz="2800" dirty="0">
                <a:ea typeface="ＭＳ Ｐゴシック" charset="0"/>
              </a:rPr>
              <a:t> </a:t>
            </a:r>
            <a:r>
              <a:rPr lang="en-US" sz="2800" dirty="0" err="1" smtClean="0">
                <a:ea typeface="ＭＳ Ｐゴシック" charset="0"/>
              </a:rPr>
              <a:t>Trời</a:t>
            </a:r>
            <a:r>
              <a:rPr lang="en-US" sz="2800" dirty="0" smtClean="0">
                <a:ea typeface="ＭＳ Ｐゴシック" charset="0"/>
              </a:rPr>
              <a:t> </a:t>
            </a:r>
            <a:r>
              <a:rPr lang="en-US" sz="2800" dirty="0" err="1" smtClean="0">
                <a:ea typeface="ＭＳ Ｐゴシック" charset="0"/>
              </a:rPr>
              <a:t>và</a:t>
            </a:r>
            <a:r>
              <a:rPr lang="en-US" sz="2800" dirty="0" smtClean="0">
                <a:ea typeface="ＭＳ Ｐゴシック" charset="0"/>
              </a:rPr>
              <a:t> </a:t>
            </a:r>
            <a:r>
              <a:rPr lang="en-US" sz="2800" dirty="0" err="1" smtClean="0">
                <a:ea typeface="ＭＳ Ｐゴシック" charset="0"/>
              </a:rPr>
              <a:t>những</a:t>
            </a:r>
            <a:r>
              <a:rPr lang="en-US" sz="2800" dirty="0" smtClean="0">
                <a:ea typeface="ＭＳ Ｐゴシック" charset="0"/>
              </a:rPr>
              <a:t> </a:t>
            </a:r>
            <a:r>
              <a:rPr lang="en-US" sz="2800" dirty="0" err="1" smtClean="0">
                <a:ea typeface="ＭＳ Ｐゴシック" charset="0"/>
              </a:rPr>
              <a:t>phước</a:t>
            </a:r>
            <a:r>
              <a:rPr lang="en-US" sz="2800" dirty="0" smtClean="0">
                <a:ea typeface="ＭＳ Ｐゴシック" charset="0"/>
              </a:rPr>
              <a:t> </a:t>
            </a:r>
            <a:r>
              <a:rPr lang="en-US" sz="2800" dirty="0" err="1" smtClean="0">
                <a:ea typeface="ＭＳ Ｐゴシック" charset="0"/>
              </a:rPr>
              <a:t>hạnh</a:t>
            </a:r>
            <a:r>
              <a:rPr lang="en-US" sz="2800" dirty="0" smtClean="0">
                <a:ea typeface="ＭＳ Ｐゴシック" charset="0"/>
              </a:rPr>
              <a:t> </a:t>
            </a:r>
            <a:r>
              <a:rPr lang="en-US" sz="2800" dirty="0" err="1" smtClean="0">
                <a:ea typeface="ＭＳ Ｐゴシック" charset="0"/>
              </a:rPr>
              <a:t>đã</a:t>
            </a:r>
            <a:r>
              <a:rPr lang="en-US" sz="2800" dirty="0" smtClean="0">
                <a:ea typeface="ＭＳ Ｐゴシック" charset="0"/>
              </a:rPr>
              <a:t> </a:t>
            </a:r>
            <a:r>
              <a:rPr lang="en-US" sz="2800" dirty="0" err="1" smtClean="0">
                <a:ea typeface="ＭＳ Ｐゴシック" charset="0"/>
              </a:rPr>
              <a:t>được</a:t>
            </a:r>
            <a:r>
              <a:rPr lang="en-US" sz="2800" dirty="0" smtClean="0">
                <a:ea typeface="ＭＳ Ｐゴシック" charset="0"/>
              </a:rPr>
              <a:t> </a:t>
            </a:r>
            <a:r>
              <a:rPr lang="en-US" sz="2800" dirty="0" err="1" smtClean="0">
                <a:ea typeface="ＭＳ Ｐゴシック" charset="0"/>
              </a:rPr>
              <a:t>hứa</a:t>
            </a:r>
            <a:r>
              <a:rPr lang="en-US" sz="2800" dirty="0" smtClean="0">
                <a:ea typeface="ＭＳ Ｐゴシック" charset="0"/>
              </a:rPr>
              <a:t> </a:t>
            </a:r>
            <a:r>
              <a:rPr lang="en-US" sz="2800" dirty="0" err="1" smtClean="0">
                <a:ea typeface="ＭＳ Ｐゴシック" charset="0"/>
              </a:rPr>
              <a:t>trước</a:t>
            </a:r>
            <a:r>
              <a:rPr lang="en-US" sz="2800" dirty="0" smtClean="0">
                <a:ea typeface="ＭＳ Ｐゴシック" charset="0"/>
              </a:rPr>
              <a:t>.”</a:t>
            </a:r>
            <a:endParaRPr lang="en-GB" sz="2800" dirty="0" smtClean="0">
              <a:ea typeface="ＭＳ Ｐゴシック"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4"/>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endParaRPr lang="en-US" altLang="vi-VN">
              <a:latin typeface="Arial" panose="020B0604020202020204" pitchFamily="34" charset="0"/>
              <a:cs typeface="Arial" panose="020B0604020202020204" pitchFamily="34" charset="0"/>
            </a:endParaRPr>
          </a:p>
        </p:txBody>
      </p:sp>
      <p:sp>
        <p:nvSpPr>
          <p:cNvPr id="37890" name="Rectangle 2"/>
          <p:cNvSpPr>
            <a:spLocks noGrp="1" noChangeArrowheads="1"/>
          </p:cNvSpPr>
          <p:nvPr>
            <p:ph type="title"/>
          </p:nvPr>
        </p:nvSpPr>
        <p:spPr>
          <a:xfrm>
            <a:off x="76200" y="76200"/>
            <a:ext cx="8915400" cy="914400"/>
          </a:xfrm>
        </p:spPr>
        <p:txBody>
          <a:bodyPr/>
          <a:lstStyle/>
          <a:p>
            <a:pPr eaLnBrk="1" hangingPunct="1"/>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Những</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ưu</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tiên</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thuộc</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linh</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hơn</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ưu</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tiên</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vật</a:t>
            </a:r>
            <a:r>
              <a:rPr lang="en-US" altLang="vi-VN" sz="3600" dirty="0" smtClean="0">
                <a:latin typeface="Lucida Sans" charset="0"/>
                <a:ea typeface="ＭＳ Ｐゴシック" charset="-128"/>
                <a:cs typeface="Times New Roman" panose="02020603050405020304" pitchFamily="18" charset="0"/>
              </a:rPr>
              <a:t> </a:t>
            </a:r>
            <a:r>
              <a:rPr lang="en-US" altLang="vi-VN" sz="3600" dirty="0" err="1" smtClean="0">
                <a:latin typeface="Lucida Sans" charset="0"/>
                <a:ea typeface="ＭＳ Ｐゴシック" charset="-128"/>
                <a:cs typeface="Times New Roman" panose="02020603050405020304" pitchFamily="18" charset="0"/>
              </a:rPr>
              <a:t>chất</a:t>
            </a:r>
            <a:endParaRPr lang="en-US" altLang="vi-VN" sz="3600" dirty="0" smtClean="0">
              <a:latin typeface="Lucida Sans" charset="0"/>
              <a:ea typeface="ＭＳ Ｐゴシック" charset="-128"/>
              <a:cs typeface="Times New Roman" panose="02020603050405020304" pitchFamily="18" charset="0"/>
            </a:endParaRPr>
          </a:p>
        </p:txBody>
      </p:sp>
      <p:pic>
        <p:nvPicPr>
          <p:cNvPr id="182275" name="Picture 1" descr="neptun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239236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3"/>
          <p:cNvSpPr txBox="1">
            <a:spLocks noChangeArrowheads="1"/>
          </p:cNvSpPr>
          <p:nvPr/>
        </p:nvSpPr>
        <p:spPr bwMode="auto">
          <a:xfrm>
            <a:off x="457200" y="1066800"/>
            <a:ext cx="830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a:latin typeface="Lucida Sans" charset="0"/>
                <a:cs typeface="Times New Roman" panose="02020603050405020304" pitchFamily="18" charset="0"/>
              </a:rPr>
              <a:t>"In encouraging the people to rebuild the temple, Haggai gave them a new spiritual center, without which they would have perished as the people of God in the vortex of history."</a:t>
            </a:r>
          </a:p>
          <a:p>
            <a:pPr eaLnBrk="1" hangingPunct="1">
              <a:lnSpc>
                <a:spcPct val="90000"/>
              </a:lnSpc>
              <a:spcBef>
                <a:spcPct val="20000"/>
              </a:spcBef>
              <a:buClr>
                <a:schemeClr val="accent2"/>
              </a:buClr>
              <a:buSzPct val="80000"/>
              <a:buFont typeface="Wingdings" panose="05000000000000000000" pitchFamily="2" charset="2"/>
              <a:buChar char="l"/>
            </a:pPr>
            <a:endParaRPr lang="en-US" altLang="vi-VN" sz="2800" b="1">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a:latin typeface="Lucida Sans" charset="0"/>
                <a:cs typeface="Times New Roman" panose="02020603050405020304" pitchFamily="18" charset="0"/>
              </a:rPr>
              <a:t>Haggai challenges the materialistic worldview and provides an accurate, sharp and spiritual perspective to interpret the situation.  God is the creator and sustainer of this world, so the economics and social problems cannot be left merely to the</a:t>
            </a:r>
            <a:r>
              <a:rPr lang="en-US" altLang="vi-VN" b="1">
                <a:latin typeface="Lucida Sans" charset="0"/>
                <a:cs typeface="Times New Roman" panose="02020603050405020304" pitchFamily="18" charset="0"/>
              </a:rPr>
              <a:t> </a:t>
            </a:r>
            <a:r>
              <a:rPr lang="en-US" altLang="vi-VN" sz="2800" b="1">
                <a:latin typeface="Lucida Sans" charset="0"/>
                <a:cs typeface="Times New Roman" panose="02020603050405020304" pitchFamily="18" charset="0"/>
              </a:rPr>
              <a:t>professionals and philosophies of this world.</a:t>
            </a:r>
            <a:endParaRPr lang="en-GB" altLang="vi-VN" sz="2800" b="1">
              <a:latin typeface="Lucida Sans"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Diagonal Sand"/>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effectLst>
            <a:outerShdw blurRad="63500" dist="119812" dir="3479677" algn="ctr" rotWithShape="0">
              <a:schemeClr val="bg2">
                <a:alpha val="74998"/>
              </a:schemeClr>
            </a:outerShdw>
          </a:effectLst>
        </p:spPr>
        <p:txBody>
          <a:bodyPr/>
          <a:lstStyle/>
          <a:p>
            <a:pPr eaLnBrk="1" hangingPunct="1">
              <a:defRPr/>
            </a:pPr>
            <a:r>
              <a:rPr lang="en-US" dirty="0" err="1" smtClean="0">
                <a:effectLst/>
                <a:latin typeface="Matisse ITC" charset="0"/>
                <a:ea typeface="ＭＳ Ｐゴシック" charset="0"/>
                <a:cs typeface="Times New Roman" charset="0"/>
              </a:rPr>
              <a:t>Áp</a:t>
            </a:r>
            <a:r>
              <a:rPr lang="en-US" dirty="0" smtClean="0">
                <a:effectLst/>
                <a:latin typeface="Matisse ITC" charset="0"/>
                <a:ea typeface="ＭＳ Ｐゴシック" charset="0"/>
                <a:cs typeface="Times New Roman" charset="0"/>
              </a:rPr>
              <a:t> </a:t>
            </a:r>
            <a:r>
              <a:rPr lang="en-US" dirty="0" err="1" smtClean="0">
                <a:effectLst/>
                <a:latin typeface="Matisse ITC" charset="0"/>
                <a:ea typeface="ＭＳ Ｐゴシック" charset="0"/>
                <a:cs typeface="Times New Roman" charset="0"/>
              </a:rPr>
              <a:t>dụng</a:t>
            </a:r>
            <a:endParaRPr lang="en-US" sz="2400" dirty="0">
              <a:latin typeface="Lucida Sans" charset="0"/>
              <a:ea typeface="ＭＳ Ｐゴシック" charset="0"/>
              <a:cs typeface="Times New Roman" charset="0"/>
            </a:endParaRPr>
          </a:p>
        </p:txBody>
      </p:sp>
      <p:sp>
        <p:nvSpPr>
          <p:cNvPr id="38917" name="Text Box 5"/>
          <p:cNvSpPr txBox="1">
            <a:spLocks noChangeArrowheads="1"/>
          </p:cNvSpPr>
          <p:nvPr/>
        </p:nvSpPr>
        <p:spPr bwMode="auto">
          <a:xfrm>
            <a:off x="8382000" y="26988"/>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ail"/>
                <a:ea typeface="+mn-ea"/>
                <a:cs typeface="Arail"/>
              </a:rPr>
              <a:t>640</a:t>
            </a:r>
          </a:p>
        </p:txBody>
      </p:sp>
      <p:sp>
        <p:nvSpPr>
          <p:cNvPr id="6" name="Rectangle 3"/>
          <p:cNvSpPr txBox="1">
            <a:spLocks noChangeArrowheads="1"/>
          </p:cNvSpPr>
          <p:nvPr/>
        </p:nvSpPr>
        <p:spPr bwMode="auto">
          <a:xfrm>
            <a:off x="685800" y="1600200"/>
            <a:ext cx="8278813" cy="472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dirty="0" err="1" smtClean="0">
                <a:latin typeface="Lucida Sans" charset="0"/>
                <a:cs typeface="Times New Roman" panose="02020603050405020304" pitchFamily="18" charset="0"/>
              </a:rPr>
              <a:t>Hãy</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để</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Đức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Chúa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Trời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làm</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Đức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Chúa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Trời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trong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cuộc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sống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xã</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hội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bạn</a:t>
            </a:r>
            <a:r>
              <a:rPr lang="en-US" altLang="vi-VN" sz="2800" b="1" dirty="0" smtClean="0">
                <a:latin typeface="Lucida Sans" charset="0"/>
                <a:cs typeface="Times New Roman" panose="02020603050405020304" pitchFamily="18" charset="0"/>
              </a:rPr>
              <a:t>. </a:t>
            </a:r>
            <a:r>
              <a:rPr lang="en-US" altLang="vi-VN" sz="2800" b="1" dirty="0">
                <a:latin typeface="Lucida Sans" charset="0"/>
                <a:cs typeface="Times New Roman" panose="02020603050405020304" pitchFamily="18" charset="0"/>
              </a:rPr>
              <a:t/>
            </a:r>
            <a:br>
              <a:rPr lang="en-US" altLang="vi-VN" sz="2800" b="1" dirty="0">
                <a:latin typeface="Lucida Sans" charset="0"/>
                <a:cs typeface="Times New Roman" panose="02020603050405020304" pitchFamily="18" charset="0"/>
              </a:rPr>
            </a:br>
            <a:endParaRPr lang="en-US" altLang="vi-VN" sz="2800" b="1" dirty="0">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buFont typeface="Wingdings" panose="05000000000000000000" pitchFamily="2" charset="2"/>
              <a:buNone/>
            </a:pPr>
            <a:r>
              <a:rPr lang="en-US" altLang="vi-VN" sz="2800" b="1" dirty="0">
                <a:latin typeface="Lucida Sans" charset="0"/>
                <a:cs typeface="Times New Roman" panose="02020603050405020304" pitchFamily="18" charset="0"/>
              </a:rPr>
              <a:t>	</a:t>
            </a:r>
            <a:r>
              <a:rPr lang="en-US" altLang="vi-VN" sz="2800" b="1" dirty="0" smtClean="0">
                <a:latin typeface="Lucida Sans" charset="0"/>
                <a:cs typeface="Times New Roman" panose="02020603050405020304" pitchFamily="18" charset="0"/>
              </a:rPr>
              <a:t>—</a:t>
            </a:r>
            <a:r>
              <a:rPr lang="en-US" altLang="vi-VN" sz="2800" b="1" dirty="0" err="1" smtClean="0">
                <a:latin typeface="Lucida Sans" charset="0"/>
                <a:cs typeface="Times New Roman" panose="02020603050405020304" pitchFamily="18" charset="0"/>
              </a:rPr>
              <a:t>Ngài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nên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ưu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tiên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hàng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đầu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quan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trọng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hơn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điều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làm</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dâng</a:t>
            </a:r>
            <a:r>
              <a:rPr lang="en-US" altLang="vi-VN" sz="2800" b="1" dirty="0" smtClean="0">
                <a:latin typeface="Lucida Sans" charset="0"/>
                <a:cs typeface="Times New Roman" panose="02020603050405020304" pitchFamily="18" charset="0"/>
              </a:rPr>
              <a:t>. </a:t>
            </a:r>
            <a:r>
              <a:rPr lang="en-US" altLang="vi-VN" sz="2800" b="1" dirty="0">
                <a:latin typeface="Lucida Sans" charset="0"/>
                <a:cs typeface="Times New Roman" panose="02020603050405020304" pitchFamily="18" charset="0"/>
              </a:rPr>
              <a:t/>
            </a:r>
            <a:br>
              <a:rPr lang="en-US" altLang="vi-VN" sz="2800" b="1" dirty="0">
                <a:latin typeface="Lucida Sans" charset="0"/>
                <a:cs typeface="Times New Roman" panose="02020603050405020304" pitchFamily="18" charset="0"/>
              </a:rPr>
            </a:br>
            <a:endParaRPr lang="en-US" altLang="vi-VN" sz="2800" b="1" dirty="0">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buFont typeface="Wingdings" panose="05000000000000000000" pitchFamily="2" charset="2"/>
              <a:buNone/>
            </a:pPr>
            <a:r>
              <a:rPr lang="en-US" altLang="vi-VN" sz="2800" b="1" dirty="0">
                <a:latin typeface="Lucida Sans" charset="0"/>
                <a:cs typeface="Times New Roman" panose="02020603050405020304" pitchFamily="18" charset="0"/>
              </a:rPr>
              <a:t>	</a:t>
            </a:r>
            <a:r>
              <a:rPr lang="en-US" altLang="vi-VN" sz="2800" b="1" dirty="0" smtClean="0">
                <a:latin typeface="Lucida Sans" charset="0"/>
                <a:cs typeface="Times New Roman" panose="02020603050405020304" pitchFamily="18" charset="0"/>
              </a:rPr>
              <a:t>—</a:t>
            </a:r>
            <a:r>
              <a:rPr lang="en-US" altLang="vi-VN" sz="2800" b="1" dirty="0" err="1" smtClean="0">
                <a:latin typeface="Lucida Sans" charset="0"/>
                <a:cs typeface="Times New Roman" panose="02020603050405020304" pitchFamily="18" charset="0"/>
              </a:rPr>
              <a:t>Ngài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nên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trung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tâm</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của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sự</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giải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thích</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hiểu</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thế</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giới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cuộc</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sống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bạn</a:t>
            </a:r>
            <a:r>
              <a:rPr lang="en-US" altLang="vi-VN" sz="2800" b="1" dirty="0" smtClean="0">
                <a:latin typeface="Lucida Sans" charset="0"/>
                <a:cs typeface="Times New Roman" panose="02020603050405020304" pitchFamily="18" charset="0"/>
              </a:rPr>
              <a:t>. </a:t>
            </a:r>
            <a:endParaRPr lang="en-US" altLang="vi-VN" sz="2800" b="1" dirty="0">
              <a:latin typeface="Lucida Sans" charset="0"/>
              <a:cs typeface="Times New Roman" panose="02020603050405020304" pitchFamily="18" charset="0"/>
            </a:endParaRPr>
          </a:p>
          <a:p>
            <a:pPr eaLnBrk="1" hangingPunct="1">
              <a:lnSpc>
                <a:spcPct val="90000"/>
              </a:lnSpc>
              <a:spcBef>
                <a:spcPct val="20000"/>
              </a:spcBef>
              <a:buClr>
                <a:schemeClr val="accent2"/>
              </a:buClr>
              <a:buSzPct val="80000"/>
              <a:buFont typeface="Wingdings" panose="05000000000000000000" pitchFamily="2" charset="2"/>
              <a:buChar char="l"/>
            </a:pPr>
            <a:r>
              <a:rPr lang="en-US" altLang="vi-VN" sz="2800" b="1" dirty="0" err="1" smtClean="0">
                <a:latin typeface="Lucida Sans" charset="0"/>
                <a:cs typeface="Times New Roman" panose="02020603050405020304" pitchFamily="18" charset="0"/>
              </a:rPr>
              <a:t>Chỉ</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khi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vậy</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bạn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mới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có</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thể</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là</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sứ</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giả</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trung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tín</a:t>
            </a:r>
            <a:r>
              <a:rPr lang="en-US" altLang="vi-VN" sz="2800" b="1" dirty="0" smtClean="0">
                <a:latin typeface="Lucida Sans" charset="0"/>
                <a:cs typeface="Times New Roman" panose="02020603050405020304" pitchFamily="18" charset="0"/>
              </a:rPr>
              <a:t> , </a:t>
            </a:r>
            <a:r>
              <a:rPr lang="en-US" altLang="vi-VN" sz="2800" b="1" dirty="0" err="1" smtClean="0">
                <a:latin typeface="Lucida Sans" charset="0"/>
                <a:cs typeface="Times New Roman" panose="02020603050405020304" pitchFamily="18" charset="0"/>
              </a:rPr>
              <a:t>rao</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giảng</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lời</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Chúa</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cho</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dân</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sự</a:t>
            </a:r>
            <a:r>
              <a:rPr lang="en-US" altLang="vi-VN" sz="2800" b="1" dirty="0" smtClean="0">
                <a:latin typeface="Lucida Sans" charset="0"/>
                <a:cs typeface="Times New Roman" panose="02020603050405020304" pitchFamily="18" charset="0"/>
              </a:rPr>
              <a:t> </a:t>
            </a:r>
            <a:r>
              <a:rPr lang="en-US" altLang="vi-VN" sz="2800" b="1" dirty="0" err="1" smtClean="0">
                <a:latin typeface="Lucida Sans" charset="0"/>
                <a:cs typeface="Times New Roman" panose="02020603050405020304" pitchFamily="18" charset="0"/>
              </a:rPr>
              <a:t>Ngài</a:t>
            </a:r>
            <a:r>
              <a:rPr lang="en-US" altLang="vi-VN" sz="2800" b="1" dirty="0" smtClean="0">
                <a:latin typeface="Lucida Sans" charset="0"/>
                <a:cs typeface="Times New Roman" panose="02020603050405020304" pitchFamily="18" charset="0"/>
              </a:rPr>
              <a:t>. </a:t>
            </a:r>
            <a:endParaRPr lang="en-GB" altLang="vi-VN" sz="2800" b="1" dirty="0">
              <a:latin typeface="Lucida Sans"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ea typeface="ＭＳ Ｐゴシック" charset="0"/>
              <a:cs typeface="Arial"/>
            </a:endParaRPr>
          </a:p>
        </p:txBody>
      </p:sp>
      <p:sp>
        <p:nvSpPr>
          <p:cNvPr id="721923" name="Text Box 3"/>
          <p:cNvSpPr txBox="1">
            <a:spLocks noChangeArrowheads="1"/>
          </p:cNvSpPr>
          <p:nvPr/>
        </p:nvSpPr>
        <p:spPr bwMode="auto">
          <a:xfrm>
            <a:off x="304800" y="306388"/>
            <a:ext cx="88392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Haggai</a:t>
            </a:r>
            <a:endParaRPr lang="en-US" sz="3200" b="1" dirty="0" smtClean="0">
              <a:solidFill>
                <a:srgbClr val="FFFFFF"/>
              </a:solidFill>
              <a:latin typeface="Arial"/>
              <a:cs typeface="Arial"/>
            </a:endParaRP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messages were written in ____ B.C. </a:t>
            </a:r>
          </a:p>
          <a:p>
            <a:pPr>
              <a:lnSpc>
                <a:spcPct val="90000"/>
              </a:lnSpc>
              <a:spcBef>
                <a:spcPct val="50000"/>
              </a:spcBef>
              <a:buFontTx/>
              <a:buAutoNum type="arabicPeriod"/>
              <a:defRPr/>
            </a:pPr>
            <a:r>
              <a:rPr lang="en-US" sz="3200" b="1" dirty="0" smtClean="0">
                <a:solidFill>
                  <a:srgbClr val="FFFFFF"/>
                </a:solidFill>
                <a:latin typeface="Arial"/>
                <a:cs typeface="Arial"/>
              </a:rPr>
              <a:t>Haggai deals with ________ the _______.</a:t>
            </a:r>
            <a:r>
              <a:rPr lang="en-US" sz="3200" dirty="0" smtClean="0">
                <a:solidFill>
                  <a:srgbClr val="000000"/>
                </a:solidFill>
                <a:latin typeface="Arial"/>
                <a:cs typeface="Arial"/>
              </a:rPr>
              <a:t> </a:t>
            </a:r>
          </a:p>
          <a:p>
            <a:pPr>
              <a:lnSpc>
                <a:spcPct val="90000"/>
              </a:lnSpc>
              <a:spcBef>
                <a:spcPct val="50000"/>
              </a:spcBef>
              <a:buFontTx/>
              <a:buAutoNum type="arabicPeriod"/>
              <a:defRPr/>
            </a:pPr>
            <a:r>
              <a:rPr lang="en-US" sz="3200" b="1" dirty="0" smtClean="0">
                <a:solidFill>
                  <a:srgbClr val="FFFFFF"/>
                </a:solidFill>
                <a:latin typeface="Arial"/>
                <a:cs typeface="Arial"/>
              </a:rPr>
              <a:t>A key person in this book is __________.</a:t>
            </a: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 is similar to Jesus</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 words in ___________.</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latin typeface="Arial"/>
              <a:ea typeface="ＭＳ Ｐゴシック" charset="0"/>
              <a:cs typeface="Arial"/>
            </a:endParaRPr>
          </a:p>
        </p:txBody>
      </p:sp>
      <p:sp>
        <p:nvSpPr>
          <p:cNvPr id="722947" name="Text Box 3"/>
          <p:cNvSpPr txBox="1">
            <a:spLocks noChangeArrowheads="1"/>
          </p:cNvSpPr>
          <p:nvPr/>
        </p:nvSpPr>
        <p:spPr bwMode="auto">
          <a:xfrm>
            <a:off x="304800" y="306388"/>
            <a:ext cx="88392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Haggai</a:t>
            </a:r>
            <a:endParaRPr lang="en-US" sz="3200" b="1" dirty="0" smtClean="0">
              <a:solidFill>
                <a:srgbClr val="FFFFFF"/>
              </a:solidFill>
              <a:latin typeface="Arial"/>
              <a:cs typeface="Arial"/>
            </a:endParaRP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messages were written in </a:t>
            </a:r>
            <a:r>
              <a:rPr lang="en-US" sz="3200" b="1" u="sng" dirty="0" smtClean="0">
                <a:solidFill>
                  <a:srgbClr val="FFFFFF"/>
                </a:solidFill>
                <a:latin typeface="Arial"/>
                <a:cs typeface="Arial"/>
              </a:rPr>
              <a:t>520</a:t>
            </a:r>
            <a:r>
              <a:rPr lang="en-US" sz="3200" b="1" dirty="0" smtClean="0">
                <a:solidFill>
                  <a:srgbClr val="FFFFFF"/>
                </a:solidFill>
                <a:latin typeface="Arial"/>
                <a:cs typeface="Arial"/>
              </a:rPr>
              <a:t> B.C. </a:t>
            </a:r>
          </a:p>
          <a:p>
            <a:pPr>
              <a:lnSpc>
                <a:spcPct val="90000"/>
              </a:lnSpc>
              <a:spcBef>
                <a:spcPct val="50000"/>
              </a:spcBef>
              <a:buFontTx/>
              <a:buAutoNum type="arabicPeriod"/>
              <a:defRPr/>
            </a:pPr>
            <a:r>
              <a:rPr lang="en-US" sz="3200" b="1" dirty="0" smtClean="0">
                <a:solidFill>
                  <a:srgbClr val="FFFFFF"/>
                </a:solidFill>
                <a:latin typeface="Arial"/>
                <a:cs typeface="Arial"/>
              </a:rPr>
              <a:t>Haggai deals with ________ the _______.</a:t>
            </a:r>
            <a:r>
              <a:rPr lang="en-US" sz="3200" dirty="0" smtClean="0">
                <a:solidFill>
                  <a:srgbClr val="000000"/>
                </a:solidFill>
                <a:latin typeface="Arial"/>
                <a:cs typeface="Arial"/>
              </a:rPr>
              <a:t> </a:t>
            </a:r>
          </a:p>
          <a:p>
            <a:pPr>
              <a:lnSpc>
                <a:spcPct val="90000"/>
              </a:lnSpc>
              <a:spcBef>
                <a:spcPct val="50000"/>
              </a:spcBef>
              <a:buFontTx/>
              <a:buAutoNum type="arabicPeriod"/>
              <a:defRPr/>
            </a:pPr>
            <a:r>
              <a:rPr lang="en-US" sz="3200" b="1" dirty="0" smtClean="0">
                <a:solidFill>
                  <a:srgbClr val="FFFFFF"/>
                </a:solidFill>
                <a:latin typeface="Arial"/>
                <a:cs typeface="Arial"/>
              </a:rPr>
              <a:t>A key person in this book is __________.</a:t>
            </a: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 is similar to Jesus</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 words in ___________.</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latin typeface="Times New Roman" charset="0"/>
              <a:ea typeface="ＭＳ Ｐゴシック" charset="0"/>
            </a:endParaRPr>
          </a:p>
        </p:txBody>
      </p:sp>
      <p:sp>
        <p:nvSpPr>
          <p:cNvPr id="723971"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Haggai</a:t>
            </a:r>
            <a:endParaRPr lang="en-US" sz="3200" b="1" dirty="0" smtClean="0">
              <a:solidFill>
                <a:srgbClr val="FFFFFF"/>
              </a:solidFill>
              <a:latin typeface="Arial"/>
              <a:cs typeface="Arial"/>
            </a:endParaRP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messages were written in </a:t>
            </a:r>
            <a:r>
              <a:rPr lang="en-US" sz="3200" b="1" u="sng" dirty="0" smtClean="0">
                <a:solidFill>
                  <a:srgbClr val="FFFFFF"/>
                </a:solidFill>
                <a:latin typeface="Arial"/>
                <a:cs typeface="Arial"/>
              </a:rPr>
              <a:t>520</a:t>
            </a:r>
            <a:r>
              <a:rPr lang="en-US" sz="3200" b="1" dirty="0" smtClean="0">
                <a:solidFill>
                  <a:srgbClr val="FFFFFF"/>
                </a:solidFill>
                <a:latin typeface="Arial"/>
                <a:cs typeface="Arial"/>
              </a:rPr>
              <a:t> B.C. </a:t>
            </a:r>
          </a:p>
          <a:p>
            <a:pPr>
              <a:lnSpc>
                <a:spcPct val="90000"/>
              </a:lnSpc>
              <a:spcBef>
                <a:spcPct val="50000"/>
              </a:spcBef>
              <a:buFontTx/>
              <a:buAutoNum type="arabicPeriod"/>
              <a:defRPr/>
            </a:pPr>
            <a:r>
              <a:rPr lang="en-US" sz="3200" b="1" dirty="0" smtClean="0">
                <a:solidFill>
                  <a:srgbClr val="FFFFFF"/>
                </a:solidFill>
                <a:latin typeface="Arial"/>
                <a:cs typeface="Arial"/>
              </a:rPr>
              <a:t>Haggai deals with </a:t>
            </a:r>
            <a:r>
              <a:rPr lang="en-US" sz="3200" b="1" u="sng" dirty="0" smtClean="0">
                <a:solidFill>
                  <a:srgbClr val="FFFFFF"/>
                </a:solidFill>
                <a:latin typeface="Arial"/>
                <a:cs typeface="Arial"/>
              </a:rPr>
              <a:t>rebuilding</a:t>
            </a:r>
            <a:r>
              <a:rPr lang="en-US" sz="3200" b="1" dirty="0" smtClean="0">
                <a:solidFill>
                  <a:srgbClr val="FFFFFF"/>
                </a:solidFill>
                <a:latin typeface="Arial"/>
                <a:cs typeface="Arial"/>
              </a:rPr>
              <a:t> the </a:t>
            </a:r>
            <a:r>
              <a:rPr lang="en-US" sz="3200" b="1" u="sng" dirty="0" smtClean="0">
                <a:solidFill>
                  <a:srgbClr val="FFFFFF"/>
                </a:solidFill>
                <a:latin typeface="Arial"/>
                <a:cs typeface="Arial"/>
              </a:rPr>
              <a:t>Temple</a:t>
            </a:r>
            <a:r>
              <a:rPr lang="en-US" sz="3200" b="1" dirty="0" smtClean="0">
                <a:solidFill>
                  <a:srgbClr val="FFFFFF"/>
                </a:solidFill>
                <a:latin typeface="Arial"/>
                <a:cs typeface="Arial"/>
              </a:rPr>
              <a:t>.</a:t>
            </a:r>
            <a:r>
              <a:rPr lang="en-US" sz="3200" dirty="0" smtClean="0">
                <a:solidFill>
                  <a:srgbClr val="000000"/>
                </a:solidFill>
                <a:latin typeface="Arial"/>
                <a:cs typeface="Arial"/>
              </a:rPr>
              <a:t> </a:t>
            </a:r>
          </a:p>
          <a:p>
            <a:pPr>
              <a:lnSpc>
                <a:spcPct val="90000"/>
              </a:lnSpc>
              <a:spcBef>
                <a:spcPct val="50000"/>
              </a:spcBef>
              <a:buFontTx/>
              <a:buAutoNum type="arabicPeriod"/>
              <a:defRPr/>
            </a:pPr>
            <a:r>
              <a:rPr lang="en-US" sz="3200" b="1" dirty="0" smtClean="0">
                <a:solidFill>
                  <a:srgbClr val="FFFFFF"/>
                </a:solidFill>
                <a:latin typeface="Arial"/>
                <a:cs typeface="Arial"/>
              </a:rPr>
              <a:t>A key person in this book is __________.</a:t>
            </a: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 is similar to Jesus</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 words in ___________.</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latin typeface="Times New Roman" charset="0"/>
              <a:ea typeface="ＭＳ Ｐゴシック" charset="0"/>
            </a:endParaRPr>
          </a:p>
        </p:txBody>
      </p:sp>
      <p:sp>
        <p:nvSpPr>
          <p:cNvPr id="724995"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Haggai</a:t>
            </a:r>
            <a:endParaRPr lang="en-US" sz="3200" b="1" dirty="0" smtClean="0">
              <a:solidFill>
                <a:srgbClr val="FFFFFF"/>
              </a:solidFill>
              <a:latin typeface="Arial"/>
              <a:cs typeface="Arial"/>
            </a:endParaRP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messages were written in </a:t>
            </a:r>
            <a:r>
              <a:rPr lang="en-US" sz="3200" b="1" u="sng" dirty="0" smtClean="0">
                <a:solidFill>
                  <a:srgbClr val="FFFFFF"/>
                </a:solidFill>
                <a:latin typeface="Arial"/>
                <a:cs typeface="Arial"/>
              </a:rPr>
              <a:t>520</a:t>
            </a:r>
            <a:r>
              <a:rPr lang="en-US" sz="3200" b="1" dirty="0" smtClean="0">
                <a:solidFill>
                  <a:srgbClr val="FFFFFF"/>
                </a:solidFill>
                <a:latin typeface="Arial"/>
                <a:cs typeface="Arial"/>
              </a:rPr>
              <a:t> B.C. </a:t>
            </a:r>
          </a:p>
          <a:p>
            <a:pPr>
              <a:lnSpc>
                <a:spcPct val="90000"/>
              </a:lnSpc>
              <a:spcBef>
                <a:spcPct val="50000"/>
              </a:spcBef>
              <a:buFontTx/>
              <a:buAutoNum type="arabicPeriod"/>
              <a:defRPr/>
            </a:pPr>
            <a:r>
              <a:rPr lang="en-US" sz="3200" b="1" dirty="0" smtClean="0">
                <a:solidFill>
                  <a:srgbClr val="FFFFFF"/>
                </a:solidFill>
                <a:latin typeface="Arial"/>
                <a:cs typeface="Arial"/>
              </a:rPr>
              <a:t>Haggai deals with </a:t>
            </a:r>
            <a:r>
              <a:rPr lang="en-US" sz="3200" b="1" u="sng" dirty="0" smtClean="0">
                <a:solidFill>
                  <a:srgbClr val="FFFFFF"/>
                </a:solidFill>
                <a:latin typeface="Arial"/>
                <a:cs typeface="Arial"/>
              </a:rPr>
              <a:t>rebuilding</a:t>
            </a:r>
            <a:r>
              <a:rPr lang="en-US" sz="3200" b="1" dirty="0" smtClean="0">
                <a:solidFill>
                  <a:srgbClr val="FFFFFF"/>
                </a:solidFill>
                <a:latin typeface="Arial"/>
                <a:cs typeface="Arial"/>
              </a:rPr>
              <a:t> the </a:t>
            </a:r>
            <a:r>
              <a:rPr lang="en-US" sz="3200" b="1" u="sng" dirty="0" smtClean="0">
                <a:solidFill>
                  <a:srgbClr val="FFFFFF"/>
                </a:solidFill>
                <a:latin typeface="Arial"/>
                <a:cs typeface="Arial"/>
              </a:rPr>
              <a:t>Temple</a:t>
            </a:r>
            <a:r>
              <a:rPr lang="en-US" sz="3200" b="1" dirty="0" smtClean="0">
                <a:solidFill>
                  <a:srgbClr val="FFFFFF"/>
                </a:solidFill>
                <a:latin typeface="Arial"/>
                <a:cs typeface="Arial"/>
              </a:rPr>
              <a:t>.</a:t>
            </a:r>
            <a:r>
              <a:rPr lang="en-US" sz="3200" dirty="0" smtClean="0">
                <a:solidFill>
                  <a:srgbClr val="000000"/>
                </a:solidFill>
                <a:latin typeface="Arial"/>
                <a:cs typeface="Arial"/>
              </a:rPr>
              <a:t> </a:t>
            </a:r>
          </a:p>
          <a:p>
            <a:pPr>
              <a:lnSpc>
                <a:spcPct val="90000"/>
              </a:lnSpc>
              <a:spcBef>
                <a:spcPct val="50000"/>
              </a:spcBef>
              <a:buFontTx/>
              <a:buAutoNum type="arabicPeriod"/>
              <a:defRPr/>
            </a:pPr>
            <a:r>
              <a:rPr lang="en-US" sz="3200" b="1" dirty="0" smtClean="0">
                <a:solidFill>
                  <a:srgbClr val="FFFFFF"/>
                </a:solidFill>
                <a:latin typeface="Arial"/>
                <a:cs typeface="Arial"/>
              </a:rPr>
              <a:t>A key person in this book is </a:t>
            </a:r>
            <a:r>
              <a:rPr lang="en-US" sz="3200" b="1" u="sng" dirty="0" smtClean="0">
                <a:solidFill>
                  <a:srgbClr val="FFFFFF"/>
                </a:solidFill>
                <a:latin typeface="Arial"/>
                <a:cs typeface="Arial"/>
              </a:rPr>
              <a:t>Zerubbabel</a:t>
            </a:r>
            <a:r>
              <a:rPr lang="en-US" sz="3200" b="1" dirty="0" smtClean="0">
                <a:solidFill>
                  <a:srgbClr val="FFFFFF"/>
                </a:solidFill>
                <a:latin typeface="Arial"/>
                <a:cs typeface="Arial"/>
              </a:rPr>
              <a:t>.</a:t>
            </a: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 is similar to Jesus</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 words in ___________.</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latin typeface="Times New Roman" charset="0"/>
              <a:ea typeface="ＭＳ Ｐゴシック" charset="0"/>
            </a:endParaRPr>
          </a:p>
        </p:txBody>
      </p:sp>
      <p:sp>
        <p:nvSpPr>
          <p:cNvPr id="686083"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Haggai</a:t>
            </a:r>
            <a:endParaRPr lang="en-US" sz="3200" b="1" dirty="0" smtClean="0">
              <a:solidFill>
                <a:srgbClr val="FFFFFF"/>
              </a:solidFill>
              <a:latin typeface="Arial"/>
              <a:cs typeface="Arial"/>
            </a:endParaRP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messages were written in </a:t>
            </a:r>
            <a:r>
              <a:rPr lang="en-US" sz="3200" b="1" u="sng" dirty="0" smtClean="0">
                <a:solidFill>
                  <a:srgbClr val="FFFFFF"/>
                </a:solidFill>
                <a:latin typeface="Arial"/>
                <a:cs typeface="Arial"/>
              </a:rPr>
              <a:t>520</a:t>
            </a:r>
            <a:r>
              <a:rPr lang="en-US" sz="3200" b="1" dirty="0" smtClean="0">
                <a:solidFill>
                  <a:srgbClr val="FFFFFF"/>
                </a:solidFill>
                <a:latin typeface="Arial"/>
                <a:cs typeface="Arial"/>
              </a:rPr>
              <a:t> B.C. </a:t>
            </a:r>
          </a:p>
          <a:p>
            <a:pPr>
              <a:lnSpc>
                <a:spcPct val="90000"/>
              </a:lnSpc>
              <a:spcBef>
                <a:spcPct val="50000"/>
              </a:spcBef>
              <a:buFontTx/>
              <a:buAutoNum type="arabicPeriod"/>
              <a:defRPr/>
            </a:pPr>
            <a:r>
              <a:rPr lang="en-US" sz="3200" b="1" dirty="0" smtClean="0">
                <a:solidFill>
                  <a:srgbClr val="FFFFFF"/>
                </a:solidFill>
                <a:latin typeface="Arial"/>
                <a:cs typeface="Arial"/>
              </a:rPr>
              <a:t>Haggai deals with </a:t>
            </a:r>
            <a:r>
              <a:rPr lang="en-US" sz="3200" b="1" u="sng" dirty="0" smtClean="0">
                <a:solidFill>
                  <a:srgbClr val="FFFFFF"/>
                </a:solidFill>
                <a:latin typeface="Arial"/>
                <a:cs typeface="Arial"/>
              </a:rPr>
              <a:t>rebuilding</a:t>
            </a:r>
            <a:r>
              <a:rPr lang="en-US" sz="3200" b="1" dirty="0" smtClean="0">
                <a:solidFill>
                  <a:srgbClr val="FFFFFF"/>
                </a:solidFill>
                <a:latin typeface="Arial"/>
                <a:cs typeface="Arial"/>
              </a:rPr>
              <a:t> the </a:t>
            </a:r>
            <a:r>
              <a:rPr lang="en-US" sz="3200" b="1" u="sng" dirty="0" smtClean="0">
                <a:solidFill>
                  <a:srgbClr val="FFFFFF"/>
                </a:solidFill>
                <a:latin typeface="Arial"/>
                <a:cs typeface="Arial"/>
              </a:rPr>
              <a:t>Temple</a:t>
            </a:r>
            <a:r>
              <a:rPr lang="en-US" sz="3200" b="1" dirty="0" smtClean="0">
                <a:solidFill>
                  <a:srgbClr val="FFFFFF"/>
                </a:solidFill>
                <a:latin typeface="Arial"/>
                <a:cs typeface="Arial"/>
              </a:rPr>
              <a:t>.</a:t>
            </a:r>
            <a:r>
              <a:rPr lang="en-US" sz="3200" dirty="0" smtClean="0">
                <a:solidFill>
                  <a:srgbClr val="000000"/>
                </a:solidFill>
                <a:latin typeface="Arial"/>
                <a:cs typeface="Arial"/>
              </a:rPr>
              <a:t> </a:t>
            </a:r>
          </a:p>
          <a:p>
            <a:pPr>
              <a:lnSpc>
                <a:spcPct val="90000"/>
              </a:lnSpc>
              <a:spcBef>
                <a:spcPct val="50000"/>
              </a:spcBef>
              <a:buFontTx/>
              <a:buAutoNum type="arabicPeriod"/>
              <a:defRPr/>
            </a:pPr>
            <a:r>
              <a:rPr lang="en-US" sz="3200" b="1" dirty="0" smtClean="0">
                <a:solidFill>
                  <a:srgbClr val="FFFFFF"/>
                </a:solidFill>
                <a:latin typeface="Arial"/>
                <a:cs typeface="Arial"/>
              </a:rPr>
              <a:t>A key person in this book is </a:t>
            </a:r>
            <a:r>
              <a:rPr lang="en-US" sz="3200" b="1" u="sng" dirty="0" smtClean="0">
                <a:solidFill>
                  <a:srgbClr val="FFFFFF"/>
                </a:solidFill>
                <a:latin typeface="Arial"/>
                <a:cs typeface="Arial"/>
              </a:rPr>
              <a:t>Zerubbabel</a:t>
            </a:r>
            <a:r>
              <a:rPr lang="en-US" sz="3200" b="1" dirty="0" smtClean="0">
                <a:solidFill>
                  <a:srgbClr val="FFFFFF"/>
                </a:solidFill>
                <a:latin typeface="Arial"/>
                <a:cs typeface="Arial"/>
              </a:rPr>
              <a:t>.</a:t>
            </a:r>
          </a:p>
          <a:p>
            <a:pPr>
              <a:lnSpc>
                <a:spcPct val="90000"/>
              </a:lnSpc>
              <a:spcBef>
                <a:spcPct val="50000"/>
              </a:spcBef>
              <a:buFontTx/>
              <a:buAutoNum type="arabicPeriod"/>
              <a:defRPr/>
            </a:pPr>
            <a:r>
              <a:rPr lang="en-US" sz="3200" b="1" dirty="0" smtClean="0">
                <a:solidFill>
                  <a:srgbClr val="FFFFFF"/>
                </a:solidFill>
                <a:latin typeface="Arial"/>
                <a:cs typeface="Arial"/>
              </a:rPr>
              <a:t>Haggai</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s message is similar to Jesus</a:t>
            </a:r>
            <a:r>
              <a:rPr lang="fr-FR" altLang="ja-JP" sz="3200" b="1" dirty="0" smtClean="0">
                <a:solidFill>
                  <a:srgbClr val="FFFFFF"/>
                </a:solidFill>
                <a:latin typeface="Arial"/>
                <a:cs typeface="Arial"/>
              </a:rPr>
              <a:t>'</a:t>
            </a:r>
            <a:r>
              <a:rPr lang="en-US" sz="3200" b="1" dirty="0" smtClean="0">
                <a:solidFill>
                  <a:srgbClr val="FFFFFF"/>
                </a:solidFill>
                <a:latin typeface="Arial"/>
                <a:cs typeface="Arial"/>
              </a:rPr>
              <a:t> words in </a:t>
            </a:r>
            <a:r>
              <a:rPr lang="en-US" sz="3200" b="1" u="sng" dirty="0" smtClean="0">
                <a:solidFill>
                  <a:srgbClr val="FFFFFF"/>
                </a:solidFill>
                <a:latin typeface="Arial"/>
                <a:cs typeface="Arial"/>
              </a:rPr>
              <a:t>Matthew 6:33</a:t>
            </a:r>
            <a:r>
              <a:rPr lang="en-US" sz="3200" b="1" dirty="0" smtClean="0">
                <a:solidFill>
                  <a:srgbClr val="FFFFFF"/>
                </a:solidFill>
                <a:latin typeface="Arial"/>
                <a:cs typeface="Arial"/>
              </a:rPr>
              <a: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11618"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title"/>
          </p:nvPr>
        </p:nvSpPr>
        <p:spPr>
          <a:xfrm>
            <a:off x="179388" y="188913"/>
            <a:ext cx="8231187" cy="685800"/>
          </a:xfrm>
        </p:spPr>
        <p:txBody>
          <a:bodyPr/>
          <a:lstStyle/>
          <a:p>
            <a:pPr eaLnBrk="1" hangingPunct="1"/>
            <a:r>
              <a:rPr lang="en-US" altLang="vi-VN" sz="2800" b="1" dirty="0" err="1" smtClean="0">
                <a:latin typeface="Arial" panose="020B0604020202020204" pitchFamily="34" charset="0"/>
                <a:ea typeface="ＭＳ Ｐゴシック" charset="-128"/>
                <a:cs typeface="Arial" panose="020B0604020202020204" pitchFamily="34" charset="0"/>
              </a:rPr>
              <a:t>Những</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kết</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luận</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về</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quyền</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tác</a:t>
            </a:r>
            <a:r>
              <a:rPr lang="en-US" altLang="vi-VN" sz="2800" b="1" dirty="0" smtClean="0">
                <a:latin typeface="Arial" panose="020B0604020202020204" pitchFamily="34" charset="0"/>
                <a:ea typeface="ＭＳ Ｐゴシック" charset="-128"/>
                <a:cs typeface="Arial" panose="020B0604020202020204" pitchFamily="34" charset="0"/>
              </a:rPr>
              <a:t> </a:t>
            </a:r>
            <a:r>
              <a:rPr lang="en-US" altLang="vi-VN" sz="2800" b="1" dirty="0" err="1" smtClean="0">
                <a:latin typeface="Arial" panose="020B0604020202020204" pitchFamily="34" charset="0"/>
                <a:ea typeface="ＭＳ Ｐゴシック" charset="-128"/>
                <a:cs typeface="Arial" panose="020B0604020202020204" pitchFamily="34" charset="0"/>
              </a:rPr>
              <a:t>giả</a:t>
            </a:r>
            <a:endParaRPr lang="en-US" altLang="vi-VN" sz="2800" b="1" u="sng" dirty="0" smtClean="0">
              <a:latin typeface="Arial" panose="020B0604020202020204" pitchFamily="34" charset="0"/>
              <a:ea typeface="ＭＳ Ｐゴシック" charset="-128"/>
              <a:cs typeface="Arial" panose="020B0604020202020204" pitchFamily="34" charset="0"/>
            </a:endParaRPr>
          </a:p>
        </p:txBody>
      </p:sp>
      <p:sp>
        <p:nvSpPr>
          <p:cNvPr id="111620"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r>
              <a:rPr lang="en-US" altLang="vi-VN" b="1">
                <a:solidFill>
                  <a:srgbClr val="FFFFFF"/>
                </a:solidFill>
                <a:latin typeface="Arial" panose="020B0604020202020204" pitchFamily="34" charset="0"/>
                <a:cs typeface="Arial" panose="020B0604020202020204" pitchFamily="34" charset="0"/>
              </a:rPr>
              <a:t>641</a:t>
            </a:r>
          </a:p>
        </p:txBody>
      </p:sp>
      <p:sp>
        <p:nvSpPr>
          <p:cNvPr id="111621" name="Rectangle 3"/>
          <p:cNvSpPr txBox="1">
            <a:spLocks noChangeArrowheads="1"/>
          </p:cNvSpPr>
          <p:nvPr/>
        </p:nvSpPr>
        <p:spPr bwMode="auto">
          <a:xfrm>
            <a:off x="3851275" y="836613"/>
            <a:ext cx="51847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eaLnBrk="1" hangingPunct="1">
              <a:lnSpc>
                <a:spcPct val="90000"/>
              </a:lnSpc>
              <a:spcBef>
                <a:spcPct val="20000"/>
              </a:spcBef>
              <a:buClr>
                <a:schemeClr val="tx2"/>
              </a:buClr>
              <a:buSzPct val="75000"/>
              <a:buFont typeface="Wingdings" panose="05000000000000000000" pitchFamily="2" charset="2"/>
              <a:buChar char="n"/>
            </a:pPr>
            <a:r>
              <a:rPr lang="en-US" altLang="vi-VN" sz="2800" b="1" dirty="0" err="1" smtClean="0">
                <a:latin typeface="Arial" panose="020B0604020202020204" pitchFamily="34" charset="0"/>
                <a:cs typeface="Times New Roman" panose="02020603050405020304" pitchFamily="18" charset="0"/>
              </a:rPr>
              <a:t>Những</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phản</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đối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về</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quyền</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tác</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giả</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của</a:t>
            </a:r>
            <a:r>
              <a:rPr lang="en-US" altLang="vi-VN" sz="2800" b="1" dirty="0" smtClean="0">
                <a:latin typeface="Arial" panose="020B0604020202020204" pitchFamily="34" charset="0"/>
                <a:cs typeface="Times New Roman" panose="02020603050405020304" pitchFamily="18" charset="0"/>
              </a:rPr>
              <a:t> A-</a:t>
            </a:r>
            <a:r>
              <a:rPr lang="en-US" altLang="vi-VN" sz="2800" b="1" dirty="0" err="1" smtClean="0">
                <a:latin typeface="Arial" panose="020B0604020202020204" pitchFamily="34" charset="0"/>
                <a:cs typeface="Times New Roman" panose="02020603050405020304" pitchFamily="18" charset="0"/>
              </a:rPr>
              <a:t>ghê</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chỉ</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mang</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tính</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gợi</a:t>
            </a:r>
            <a:r>
              <a:rPr lang="en-US" altLang="vi-VN" sz="2800" b="1" dirty="0" smtClean="0">
                <a:latin typeface="Arial" panose="020B0604020202020204" pitchFamily="34" charset="0"/>
                <a:cs typeface="Times New Roman" panose="02020603050405020304" pitchFamily="18" charset="0"/>
              </a:rPr>
              <a:t> ý </a:t>
            </a:r>
            <a:r>
              <a:rPr lang="en-US" altLang="vi-VN" sz="2800" b="1" dirty="0" err="1" smtClean="0">
                <a:latin typeface="Arial" panose="020B0604020202020204" pitchFamily="34" charset="0"/>
                <a:cs typeface="Times New Roman" panose="02020603050405020304" pitchFamily="18" charset="0"/>
              </a:rPr>
              <a:t>chứ</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không</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phải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kết</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luận</a:t>
            </a:r>
            <a:r>
              <a:rPr lang="en-US" altLang="vi-VN" sz="2800" b="1" dirty="0" smtClean="0">
                <a:latin typeface="Arial" panose="020B0604020202020204" pitchFamily="34" charset="0"/>
                <a:cs typeface="Times New Roman" panose="02020603050405020304" pitchFamily="18" charset="0"/>
              </a:rPr>
              <a:t>. A-</a:t>
            </a:r>
            <a:r>
              <a:rPr lang="en-US" altLang="vi-VN" sz="2800" b="1" dirty="0" err="1" smtClean="0">
                <a:latin typeface="Arial" panose="020B0604020202020204" pitchFamily="34" charset="0"/>
                <a:cs typeface="Times New Roman" panose="02020603050405020304" pitchFamily="18" charset="0"/>
              </a:rPr>
              <a:t>ghê</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có</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thể</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cố</a:t>
            </a:r>
            <a:r>
              <a:rPr lang="en-US" altLang="vi-VN" sz="2800" b="1" dirty="0" smtClean="0">
                <a:latin typeface="Arial" panose="020B0604020202020204" pitchFamily="34" charset="0"/>
                <a:cs typeface="Times New Roman" panose="02020603050405020304" pitchFamily="18" charset="0"/>
              </a:rPr>
              <a:t> ý </a:t>
            </a:r>
            <a:r>
              <a:rPr lang="en-US" altLang="vi-VN" sz="2800" b="1" dirty="0" err="1" smtClean="0">
                <a:latin typeface="Arial" panose="020B0604020202020204" pitchFamily="34" charset="0"/>
                <a:cs typeface="Times New Roman" panose="02020603050405020304" pitchFamily="18" charset="0"/>
              </a:rPr>
              <a:t>nói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đến</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chính</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mình</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cách</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khách</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quan</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như</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với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chức</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vụ</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tiên</a:t>
            </a:r>
            <a:r>
              <a:rPr lang="en-US" altLang="vi-VN" sz="2800" b="1" dirty="0" smtClean="0">
                <a:latin typeface="Arial" panose="020B0604020202020204" pitchFamily="34" charset="0"/>
                <a:cs typeface="Times New Roman" panose="02020603050405020304" pitchFamily="18" charset="0"/>
              </a:rPr>
              <a:t> tri” hay </a:t>
            </a:r>
            <a:r>
              <a:rPr lang="en-US" altLang="vi-VN" sz="2800" b="1" dirty="0" err="1" smtClean="0">
                <a:latin typeface="Arial" panose="020B0604020202020204" pitchFamily="34" charset="0"/>
                <a:cs typeface="Times New Roman" panose="02020603050405020304" pitchFamily="18" charset="0"/>
              </a:rPr>
              <a:t>bằng</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cách</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nói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về</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mình</a:t>
            </a:r>
            <a:r>
              <a:rPr lang="en-US" altLang="vi-VN" sz="2800" b="1" dirty="0" smtClean="0">
                <a:latin typeface="Arial" panose="020B0604020202020204" pitchFamily="34" charset="0"/>
                <a:cs typeface="Times New Roman" panose="02020603050405020304" pitchFamily="18" charset="0"/>
              </a:rPr>
              <a:t> ở </a:t>
            </a:r>
            <a:r>
              <a:rPr lang="en-US" altLang="vi-VN" sz="2800" b="1" dirty="0" err="1" smtClean="0">
                <a:latin typeface="Arial" panose="020B0604020202020204" pitchFamily="34" charset="0"/>
                <a:cs typeface="Times New Roman" panose="02020603050405020304" pitchFamily="18" charset="0"/>
              </a:rPr>
              <a:t>ngôi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thứ</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ba</a:t>
            </a:r>
            <a:r>
              <a:rPr lang="en-US" altLang="vi-VN" sz="2800" b="1" dirty="0" smtClean="0">
                <a:latin typeface="Arial" panose="020B0604020202020204" pitchFamily="34" charset="0"/>
                <a:cs typeface="Times New Roman" panose="02020603050405020304" pitchFamily="18" charset="0"/>
              </a:rPr>
              <a:t>. </a:t>
            </a:r>
            <a:r>
              <a:rPr lang="en-US" altLang="vi-VN" sz="2800" b="1" dirty="0">
                <a:latin typeface="Arial" panose="020B0604020202020204" pitchFamily="34" charset="0"/>
                <a:cs typeface="Times New Roman" panose="02020603050405020304" pitchFamily="18" charset="0"/>
              </a:rPr>
              <a:t/>
            </a:r>
            <a:br>
              <a:rPr lang="en-US" altLang="vi-VN" sz="2800" b="1" dirty="0">
                <a:latin typeface="Arial" panose="020B0604020202020204" pitchFamily="34" charset="0"/>
                <a:cs typeface="Times New Roman" panose="02020603050405020304" pitchFamily="18" charset="0"/>
              </a:rPr>
            </a:br>
            <a:endParaRPr lang="en-US" altLang="vi-VN" sz="2800" b="1" dirty="0">
              <a:latin typeface="Arial" panose="020B0604020202020204" pitchFamily="34" charset="0"/>
              <a:cs typeface="Times New Roman" panose="02020603050405020304" pitchFamily="18" charset="0"/>
            </a:endParaRPr>
          </a:p>
          <a:p>
            <a:pPr eaLnBrk="1" hangingPunct="1">
              <a:lnSpc>
                <a:spcPct val="90000"/>
              </a:lnSpc>
              <a:spcBef>
                <a:spcPct val="20000"/>
              </a:spcBef>
              <a:buClr>
                <a:schemeClr val="tx2"/>
              </a:buClr>
              <a:buSzPct val="75000"/>
              <a:buFont typeface="Wingdings" panose="05000000000000000000" pitchFamily="2" charset="2"/>
              <a:buChar char="n"/>
            </a:pPr>
            <a:r>
              <a:rPr lang="en-US" altLang="vi-VN" sz="2800" b="1" dirty="0" err="1" smtClean="0">
                <a:latin typeface="Arial" panose="020B0604020202020204" pitchFamily="34" charset="0"/>
                <a:cs typeface="Times New Roman" panose="02020603050405020304" pitchFamily="18" charset="0"/>
              </a:rPr>
              <a:t>Dù</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cho</a:t>
            </a:r>
            <a:r>
              <a:rPr lang="en-US" altLang="vi-VN" sz="2800" b="1" dirty="0" smtClean="0">
                <a:latin typeface="Arial" panose="020B0604020202020204" pitchFamily="34" charset="0"/>
                <a:cs typeface="Times New Roman" panose="02020603050405020304" pitchFamily="18" charset="0"/>
              </a:rPr>
              <a:t> A-</a:t>
            </a:r>
            <a:r>
              <a:rPr lang="en-US" altLang="vi-VN" sz="2800" b="1" dirty="0" err="1" smtClean="0">
                <a:latin typeface="Arial" panose="020B0604020202020204" pitchFamily="34" charset="0"/>
                <a:cs typeface="Times New Roman" panose="02020603050405020304" pitchFamily="18" charset="0"/>
              </a:rPr>
              <a:t>ghê</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không</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phải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là</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tác</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giả</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thì</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các</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học</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giả</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đều</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đồng</a:t>
            </a:r>
            <a:r>
              <a:rPr lang="en-US" altLang="vi-VN" sz="2800" b="1" dirty="0" smtClean="0">
                <a:latin typeface="Arial" panose="020B0604020202020204" pitchFamily="34" charset="0"/>
                <a:cs typeface="Times New Roman" panose="02020603050405020304" pitchFamily="18" charset="0"/>
              </a:rPr>
              <a:t> ý </a:t>
            </a:r>
            <a:r>
              <a:rPr lang="en-US" altLang="vi-VN" sz="2800" b="1" dirty="0" err="1" smtClean="0">
                <a:latin typeface="Arial" panose="020B0604020202020204" pitchFamily="34" charset="0"/>
                <a:cs typeface="Times New Roman" panose="02020603050405020304" pitchFamily="18" charset="0"/>
              </a:rPr>
              <a:t>rằng</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tác</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giả</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người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biên</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soạn</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đã</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viết</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ngay</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sau</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cái</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chết</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của</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nhà</a:t>
            </a:r>
            <a:r>
              <a:rPr lang="en-US" altLang="vi-VN" sz="2800" b="1" dirty="0" smtClean="0">
                <a:latin typeface="Arial" panose="020B0604020202020204" pitchFamily="34" charset="0"/>
                <a:cs typeface="Times New Roman" panose="02020603050405020304" pitchFamily="18" charset="0"/>
              </a:rPr>
              <a:t> </a:t>
            </a:r>
            <a:r>
              <a:rPr lang="en-US" altLang="vi-VN" sz="2800" b="1" dirty="0" err="1" smtClean="0">
                <a:latin typeface="Arial" panose="020B0604020202020204" pitchFamily="34" charset="0"/>
                <a:cs typeface="Times New Roman" panose="02020603050405020304" pitchFamily="18" charset="0"/>
              </a:rPr>
              <a:t>tiên</a:t>
            </a:r>
            <a:r>
              <a:rPr lang="en-US" altLang="vi-VN" sz="2800" b="1" dirty="0" smtClean="0">
                <a:latin typeface="Arial" panose="020B0604020202020204" pitchFamily="34" charset="0"/>
                <a:cs typeface="Times New Roman" panose="02020603050405020304" pitchFamily="18" charset="0"/>
              </a:rPr>
              <a:t> tri. </a:t>
            </a:r>
            <a:endParaRPr lang="en-GB" altLang="vi-VN" sz="2800" b="1" dirty="0">
              <a:latin typeface="Arial" panose="020B0604020202020204" pitchFamily="34" charset="0"/>
              <a:cs typeface="Times New Roman" panose="02020603050405020304" pitchFamily="18" charset="0"/>
            </a:endParaRPr>
          </a:p>
        </p:txBody>
      </p:sp>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vi-VN" smtClean="0">
                <a:ea typeface="ＭＳ Ｐゴシック" charset="-128"/>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60825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3608" y="1099685"/>
            <a:ext cx="6711974" cy="51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1026"/>
          <p:cNvSpPr txBox="1">
            <a:spLocks noChangeArrowheads="1"/>
          </p:cNvSpPr>
          <p:nvPr/>
        </p:nvSpPr>
        <p:spPr bwMode="auto">
          <a:xfrm>
            <a:off x="0" y="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dirty="0" err="1">
                <a:solidFill>
                  <a:srgbClr val="FFFFFF"/>
                </a:solidFill>
                <a:cs typeface="Arial" charset="0"/>
              </a:rPr>
              <a:t>Tải</a:t>
            </a:r>
            <a:r>
              <a:rPr lang="en-US" sz="4000" b="1" dirty="0">
                <a:solidFill>
                  <a:srgbClr val="FFFFFF"/>
                </a:solidFill>
                <a:cs typeface="Arial" charset="0"/>
              </a:rPr>
              <a:t> </a:t>
            </a:r>
            <a:r>
              <a:rPr lang="en-US" sz="4000" b="1" dirty="0" err="1">
                <a:solidFill>
                  <a:srgbClr val="FFFFFF"/>
                </a:solidFill>
                <a:cs typeface="Arial" charset="0"/>
              </a:rPr>
              <a:t>Về</a:t>
            </a:r>
            <a:r>
              <a:rPr lang="en-US" sz="4000" b="1" dirty="0">
                <a:solidFill>
                  <a:srgbClr val="FFFFFF"/>
                </a:solidFill>
                <a:cs typeface="Arial" charset="0"/>
              </a:rPr>
              <a:t> </a:t>
            </a:r>
            <a:r>
              <a:rPr lang="en-US" sz="4000" b="1" dirty="0" err="1">
                <a:solidFill>
                  <a:srgbClr val="FFFFFF"/>
                </a:solidFill>
                <a:cs typeface="Arial" charset="0"/>
              </a:rPr>
              <a:t>Tài</a:t>
            </a:r>
            <a:r>
              <a:rPr lang="en-US" sz="4000" b="1" dirty="0">
                <a:solidFill>
                  <a:srgbClr val="FFFFFF"/>
                </a:solidFill>
                <a:cs typeface="Arial" charset="0"/>
              </a:rPr>
              <a:t> </a:t>
            </a:r>
            <a:r>
              <a:rPr lang="en-US" sz="4000" b="1" dirty="0" err="1">
                <a:solidFill>
                  <a:srgbClr val="FFFFFF"/>
                </a:solidFill>
                <a:cs typeface="Arial" charset="0"/>
              </a:rPr>
              <a:t>Liệu</a:t>
            </a:r>
            <a:r>
              <a:rPr lang="en-US" sz="4000" b="1" dirty="0">
                <a:solidFill>
                  <a:srgbClr val="FFFFFF"/>
                </a:solidFill>
                <a:cs typeface="Arial" charset="0"/>
              </a:rPr>
              <a:t> </a:t>
            </a:r>
          </a:p>
          <a:p>
            <a:pPr algn="ctr"/>
            <a:r>
              <a:rPr lang="en-US" sz="4000" b="1" dirty="0" err="1">
                <a:solidFill>
                  <a:srgbClr val="FFFFFF"/>
                </a:solidFill>
                <a:cs typeface="Arial" charset="0"/>
              </a:rPr>
              <a:t>Nghiên</a:t>
            </a:r>
            <a:r>
              <a:rPr lang="en-US" sz="4000" b="1" dirty="0">
                <a:solidFill>
                  <a:srgbClr val="FFFFFF"/>
                </a:solidFill>
                <a:cs typeface="Arial" charset="0"/>
              </a:rPr>
              <a:t> </a:t>
            </a:r>
            <a:r>
              <a:rPr lang="en-US" sz="4000" b="1" dirty="0" err="1">
                <a:solidFill>
                  <a:srgbClr val="FFFFFF"/>
                </a:solidFill>
                <a:cs typeface="Arial" charset="0"/>
              </a:rPr>
              <a:t>Cứu</a:t>
            </a:r>
            <a:r>
              <a:rPr lang="en-US" sz="4000" b="1" dirty="0">
                <a:solidFill>
                  <a:srgbClr val="FFFFFF"/>
                </a:solidFill>
                <a:cs typeface="Arial" charset="0"/>
              </a:rPr>
              <a:t> </a:t>
            </a:r>
            <a:r>
              <a:rPr lang="en-US" sz="4000" b="1" dirty="0" err="1">
                <a:solidFill>
                  <a:srgbClr val="FFFFFF"/>
                </a:solidFill>
                <a:cs typeface="Arial" charset="0"/>
              </a:rPr>
              <a:t>Kinh</a:t>
            </a:r>
            <a:r>
              <a:rPr lang="en-US" sz="4000" b="1" dirty="0">
                <a:solidFill>
                  <a:srgbClr val="FFFFFF"/>
                </a:solidFill>
                <a:cs typeface="Arial" charset="0"/>
              </a:rPr>
              <a:t> </a:t>
            </a:r>
            <a:r>
              <a:rPr lang="en-US" sz="4000" b="1" dirty="0" err="1">
                <a:solidFill>
                  <a:srgbClr val="FFFFFF"/>
                </a:solidFill>
                <a:cs typeface="Arial" charset="0"/>
              </a:rPr>
              <a:t>Thánh</a:t>
            </a:r>
            <a:endParaRPr lang="en-US" sz="4000" b="1" dirty="0">
              <a:solidFill>
                <a:srgbClr val="FFFFFF"/>
              </a:solidFill>
              <a:cs typeface="Arial" charset="0"/>
            </a:endParaRPr>
          </a:p>
        </p:txBody>
      </p:sp>
    </p:spTree>
    <p:extLst>
      <p:ext uri="{BB962C8B-B14F-4D97-AF65-F5344CB8AC3E}">
        <p14:creationId xmlns:p14="http://schemas.microsoft.com/office/powerpoint/2010/main" val="393032820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lvl1pPr eaLnBrk="0" hangingPunct="0">
              <a:defRPr sz="2400">
                <a:solidFill>
                  <a:schemeClr val="tx1"/>
                </a:solidFill>
                <a:latin typeface="Times New Roman" panose="02020603050405020304" pitchFamily="18" charset="0"/>
                <a:ea typeface="ＭＳ Ｐゴシック" charset="-128"/>
              </a:defRPr>
            </a:lvl1pPr>
            <a:lvl2pPr marL="742950" indent="-285750" eaLnBrk="0" hangingPunct="0">
              <a:defRPr sz="2400">
                <a:solidFill>
                  <a:schemeClr val="tx1"/>
                </a:solidFill>
                <a:latin typeface="Times New Roman" panose="02020603050405020304" pitchFamily="18" charset="0"/>
                <a:ea typeface="ＭＳ Ｐゴシック" charset="-128"/>
              </a:defRPr>
            </a:lvl2pPr>
            <a:lvl3pPr marL="1143000" indent="-228600" eaLnBrk="0" hangingPunct="0">
              <a:defRPr sz="2400">
                <a:solidFill>
                  <a:schemeClr val="tx1"/>
                </a:solidFill>
                <a:latin typeface="Times New Roman" panose="02020603050405020304" pitchFamily="18" charset="0"/>
                <a:ea typeface="ＭＳ Ｐゴシック" charset="-128"/>
              </a:defRPr>
            </a:lvl3pPr>
            <a:lvl4pPr marL="1600200" indent="-228600" eaLnBrk="0" hangingPunct="0">
              <a:defRPr sz="2400">
                <a:solidFill>
                  <a:schemeClr val="tx1"/>
                </a:solidFill>
                <a:latin typeface="Times New Roman" panose="02020603050405020304" pitchFamily="18" charset="0"/>
                <a:ea typeface="ＭＳ Ｐゴシック" charset="-128"/>
              </a:defRPr>
            </a:lvl4pPr>
            <a:lvl5pPr marL="2057400" indent="-228600" eaLnBrk="0" hangingPunct="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ctr" eaLnBrk="1" hangingPunct="1"/>
            <a:r>
              <a:rPr lang="en-US" altLang="vi-VN" b="1">
                <a:effectLst>
                  <a:outerShdw blurRad="38100" dist="38100" dir="2700000" algn="tl">
                    <a:srgbClr val="000000"/>
                  </a:outerShdw>
                </a:effectLst>
                <a:latin typeface="Arial" panose="020B0604020202020204" pitchFamily="34" charset="0"/>
                <a:cs typeface="Arial" panose="020B0604020202020204" pitchFamily="34" charset="0"/>
              </a:rPr>
              <a:t>h</a:t>
            </a:r>
          </a:p>
        </p:txBody>
      </p:sp>
      <p:sp>
        <p:nvSpPr>
          <p:cNvPr id="13619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650</a:t>
            </a:r>
          </a:p>
        </p:txBody>
      </p:sp>
      <p:sp>
        <p:nvSpPr>
          <p:cNvPr id="136196"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800</a:t>
            </a:r>
          </a:p>
        </p:txBody>
      </p:sp>
      <p:sp>
        <p:nvSpPr>
          <p:cNvPr id="136197"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900</a:t>
            </a:r>
          </a:p>
        </p:txBody>
      </p:sp>
      <p:sp>
        <p:nvSpPr>
          <p:cNvPr id="136198"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950</a:t>
            </a:r>
          </a:p>
        </p:txBody>
      </p:sp>
      <p:sp>
        <p:nvSpPr>
          <p:cNvPr id="136199"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1000</a:t>
            </a:r>
          </a:p>
        </p:txBody>
      </p:sp>
      <p:sp>
        <p:nvSpPr>
          <p:cNvPr id="136200"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500</a:t>
            </a:r>
          </a:p>
        </p:txBody>
      </p:sp>
      <p:grpSp>
        <p:nvGrpSpPr>
          <p:cNvPr id="112648" name="Group 9"/>
          <p:cNvGrpSpPr>
            <a:grpSpLocks/>
          </p:cNvGrpSpPr>
          <p:nvPr/>
        </p:nvGrpSpPr>
        <p:grpSpPr bwMode="auto">
          <a:xfrm>
            <a:off x="66675" y="3044825"/>
            <a:ext cx="9534525" cy="844550"/>
            <a:chOff x="42" y="1918"/>
            <a:chExt cx="6006" cy="532"/>
          </a:xfrm>
        </p:grpSpPr>
        <p:grpSp>
          <p:nvGrpSpPr>
            <p:cNvPr id="112671"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2"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3"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20"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550</a:t>
            </a:r>
          </a:p>
        </p:txBody>
      </p:sp>
      <p:sp>
        <p:nvSpPr>
          <p:cNvPr id="136221"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850</a:t>
            </a:r>
          </a:p>
        </p:txBody>
      </p:sp>
      <p:sp>
        <p:nvSpPr>
          <p:cNvPr id="136222"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1050</a:t>
            </a:r>
          </a:p>
        </p:txBody>
      </p:sp>
      <p:sp>
        <p:nvSpPr>
          <p:cNvPr id="136223"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1100</a:t>
            </a:r>
          </a:p>
        </p:txBody>
      </p:sp>
      <p:sp>
        <p:nvSpPr>
          <p:cNvPr id="136224"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450</a:t>
            </a:r>
          </a:p>
        </p:txBody>
      </p:sp>
      <p:sp>
        <p:nvSpPr>
          <p:cNvPr id="136225" name="Text Box 33"/>
          <p:cNvSpPr txBox="1">
            <a:spLocks noChangeArrowheads="1"/>
          </p:cNvSpPr>
          <p:nvPr/>
        </p:nvSpPr>
        <p:spPr bwMode="auto">
          <a:xfrm>
            <a:off x="304800" y="1155700"/>
            <a:ext cx="2514600" cy="22159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err="1" smtClean="0">
                <a:solidFill>
                  <a:srgbClr val="00FFFF"/>
                </a:solidFill>
                <a:latin typeface="Arial"/>
                <a:ea typeface="+mn-ea"/>
                <a:cs typeface="Arial"/>
              </a:rPr>
              <a:t>Vương</a:t>
            </a:r>
            <a:r>
              <a:rPr lang="en-US" sz="3200" b="1" dirty="0" smtClean="0">
                <a:solidFill>
                  <a:srgbClr val="00FFFF"/>
                </a:solidFill>
                <a:latin typeface="Arial"/>
                <a:ea typeface="+mn-ea"/>
                <a:cs typeface="Arial"/>
              </a:rPr>
              <a:t> </a:t>
            </a:r>
            <a:r>
              <a:rPr lang="en-US" sz="3200" b="1" dirty="0" err="1" smtClean="0">
                <a:solidFill>
                  <a:srgbClr val="00FFFF"/>
                </a:solidFill>
                <a:latin typeface="Arial"/>
                <a:ea typeface="+mn-ea"/>
                <a:cs typeface="Arial"/>
              </a:rPr>
              <a:t>quốc</a:t>
            </a:r>
            <a:r>
              <a:rPr lang="en-US" sz="3200" b="1" dirty="0" smtClean="0">
                <a:solidFill>
                  <a:srgbClr val="00FFFF"/>
                </a:solidFill>
                <a:latin typeface="Arial"/>
                <a:ea typeface="+mn-ea"/>
                <a:cs typeface="Arial"/>
              </a:rPr>
              <a:t> </a:t>
            </a:r>
            <a:r>
              <a:rPr lang="en-US" sz="3200" b="1" dirty="0" err="1" smtClean="0">
                <a:solidFill>
                  <a:srgbClr val="00FFFF"/>
                </a:solidFill>
                <a:latin typeface="Arial"/>
                <a:ea typeface="+mn-ea"/>
                <a:cs typeface="Arial"/>
              </a:rPr>
              <a:t>thống</a:t>
            </a:r>
            <a:r>
              <a:rPr lang="en-US" sz="3200" b="1" dirty="0" smtClean="0">
                <a:solidFill>
                  <a:srgbClr val="00FFFF"/>
                </a:solidFill>
                <a:latin typeface="Arial"/>
                <a:ea typeface="+mn-ea"/>
                <a:cs typeface="Arial"/>
              </a:rPr>
              <a:t> </a:t>
            </a:r>
            <a:r>
              <a:rPr lang="en-US" sz="3200" b="1" dirty="0" err="1" smtClean="0">
                <a:solidFill>
                  <a:srgbClr val="00FFFF"/>
                </a:solidFill>
                <a:latin typeface="Arial"/>
                <a:ea typeface="+mn-ea"/>
                <a:cs typeface="Arial"/>
              </a:rPr>
              <a:t>nhất</a:t>
            </a:r>
            <a:endParaRPr lang="en-US" sz="3200" b="1" dirty="0">
              <a:solidFill>
                <a:srgbClr val="00FFFF"/>
              </a:solidFill>
              <a:latin typeface="Arial"/>
              <a:ea typeface="+mn-ea"/>
              <a:cs typeface="Arial"/>
            </a:endParaRPr>
          </a:p>
          <a:p>
            <a:pPr algn="ctr">
              <a:spcBef>
                <a:spcPct val="50000"/>
              </a:spcBef>
              <a:defRPr/>
            </a:pPr>
            <a:r>
              <a:rPr lang="en-US" sz="2800" b="1" dirty="0">
                <a:solidFill>
                  <a:srgbClr val="00FFFF"/>
                </a:solidFill>
                <a:latin typeface="Arial"/>
                <a:ea typeface="+mn-ea"/>
                <a:cs typeface="Arial"/>
              </a:rPr>
              <a:t>1050-930</a:t>
            </a:r>
          </a:p>
        </p:txBody>
      </p:sp>
      <p:sp>
        <p:nvSpPr>
          <p:cNvPr id="136226" name="Text Box 34"/>
          <p:cNvSpPr txBox="1">
            <a:spLocks noChangeArrowheads="1"/>
          </p:cNvSpPr>
          <p:nvPr/>
        </p:nvSpPr>
        <p:spPr bwMode="auto">
          <a:xfrm>
            <a:off x="5867400" y="6172200"/>
            <a:ext cx="30480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err="1" smtClean="0">
                <a:solidFill>
                  <a:srgbClr val="66FF66"/>
                </a:solidFill>
                <a:latin typeface="Arial"/>
                <a:ea typeface="+mn-ea"/>
                <a:cs typeface="Arial"/>
              </a:rPr>
              <a:t>Lưu</a:t>
            </a:r>
            <a:r>
              <a:rPr lang="en-US" sz="2800" b="1" dirty="0" smtClean="0">
                <a:solidFill>
                  <a:srgbClr val="66FF66"/>
                </a:solidFill>
                <a:latin typeface="Arial"/>
                <a:ea typeface="+mn-ea"/>
                <a:cs typeface="Arial"/>
              </a:rPr>
              <a:t> </a:t>
            </a:r>
            <a:r>
              <a:rPr lang="en-US" sz="2800" b="1" dirty="0" err="1" smtClean="0">
                <a:solidFill>
                  <a:srgbClr val="66FF66"/>
                </a:solidFill>
                <a:latin typeface="Arial"/>
                <a:ea typeface="+mn-ea"/>
                <a:cs typeface="Arial"/>
              </a:rPr>
              <a:t>đày</a:t>
            </a:r>
            <a:r>
              <a:rPr lang="en-US" sz="2800" b="1" dirty="0" smtClean="0">
                <a:solidFill>
                  <a:srgbClr val="66FF66"/>
                </a:solidFill>
                <a:latin typeface="Arial"/>
                <a:ea typeface="+mn-ea"/>
                <a:cs typeface="Arial"/>
              </a:rPr>
              <a:t>  </a:t>
            </a:r>
            <a:r>
              <a:rPr lang="en-US" b="1" dirty="0">
                <a:solidFill>
                  <a:srgbClr val="66FF66"/>
                </a:solidFill>
                <a:latin typeface="Arial"/>
                <a:ea typeface="+mn-ea"/>
                <a:cs typeface="Arial"/>
              </a:rPr>
              <a:t>586-536</a:t>
            </a: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0" name="Text Box 38"/>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7 5 0 </a:t>
            </a: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2" name="Text Box 40"/>
          <p:cNvSpPr txBox="1">
            <a:spLocks noChangeArrowheads="1"/>
          </p:cNvSpPr>
          <p:nvPr/>
        </p:nvSpPr>
        <p:spPr bwMode="auto">
          <a:xfrm>
            <a:off x="3124200" y="0"/>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dirty="0" smtClean="0">
                <a:latin typeface="Arial"/>
                <a:ea typeface="+mn-ea"/>
                <a:cs typeface="Arial"/>
              </a:rPr>
              <a:t>A-</a:t>
            </a:r>
            <a:r>
              <a:rPr lang="en-US" sz="4000" b="1" dirty="0" err="1" smtClean="0">
                <a:latin typeface="Arial"/>
                <a:ea typeface="+mn-ea"/>
                <a:cs typeface="Arial"/>
              </a:rPr>
              <a:t>ghê</a:t>
            </a:r>
            <a:endParaRPr lang="en-US" sz="4000" b="1" dirty="0">
              <a:latin typeface="Arial"/>
              <a:ea typeface="+mn-ea"/>
              <a:cs typeface="Arial"/>
            </a:endParaRP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4" name="Text Box 42"/>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7 0 0 </a:t>
            </a:r>
          </a:p>
        </p:txBody>
      </p:sp>
      <p:sp>
        <p:nvSpPr>
          <p:cNvPr id="136235" name="Text Box 43"/>
          <p:cNvSpPr txBox="1">
            <a:spLocks noChangeArrowheads="1"/>
          </p:cNvSpPr>
          <p:nvPr/>
        </p:nvSpPr>
        <p:spPr bwMode="auto">
          <a:xfrm>
            <a:off x="7596188" y="685800"/>
            <a:ext cx="9842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a:latin typeface="Arial"/>
                <a:ea typeface="+mn-ea"/>
                <a:cs typeface="Arial"/>
              </a:rPr>
              <a:t>520</a:t>
            </a:r>
          </a:p>
        </p:txBody>
      </p:sp>
      <p:sp>
        <p:nvSpPr>
          <p:cNvPr id="136236" name="Text Box 44"/>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600</a:t>
            </a:r>
          </a:p>
        </p:txBody>
      </p:sp>
      <p:sp>
        <p:nvSpPr>
          <p:cNvPr id="136237" name="Text Box 45"/>
          <p:cNvSpPr txBox="1">
            <a:spLocks noChangeArrowheads="1"/>
          </p:cNvSpPr>
          <p:nvPr/>
        </p:nvSpPr>
        <p:spPr bwMode="auto">
          <a:xfrm>
            <a:off x="2590800" y="1155700"/>
            <a:ext cx="2514600" cy="22159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err="1" smtClean="0">
                <a:solidFill>
                  <a:srgbClr val="FFFF00"/>
                </a:solidFill>
                <a:latin typeface="Arial"/>
                <a:ea typeface="+mn-ea"/>
                <a:cs typeface="Arial"/>
              </a:rPr>
              <a:t>Vương</a:t>
            </a:r>
            <a:r>
              <a:rPr lang="en-US" sz="3200" b="1" dirty="0" smtClean="0">
                <a:solidFill>
                  <a:srgbClr val="FFFF00"/>
                </a:solidFill>
                <a:latin typeface="Arial"/>
                <a:ea typeface="+mn-ea"/>
                <a:cs typeface="Arial"/>
              </a:rPr>
              <a:t> </a:t>
            </a:r>
            <a:r>
              <a:rPr lang="en-US" sz="3200" b="1" dirty="0" err="1" smtClean="0">
                <a:solidFill>
                  <a:srgbClr val="FFFF00"/>
                </a:solidFill>
                <a:latin typeface="Arial"/>
                <a:ea typeface="+mn-ea"/>
                <a:cs typeface="Arial"/>
              </a:rPr>
              <a:t>quốc</a:t>
            </a:r>
            <a:r>
              <a:rPr lang="en-US" sz="3200" b="1" dirty="0" smtClean="0">
                <a:solidFill>
                  <a:srgbClr val="FFFF00"/>
                </a:solidFill>
                <a:latin typeface="Arial"/>
                <a:ea typeface="+mn-ea"/>
                <a:cs typeface="Arial"/>
              </a:rPr>
              <a:t> </a:t>
            </a:r>
            <a:r>
              <a:rPr lang="en-US" sz="3200" b="1" dirty="0" err="1" smtClean="0">
                <a:solidFill>
                  <a:srgbClr val="FFFF00"/>
                </a:solidFill>
                <a:latin typeface="Arial"/>
                <a:ea typeface="+mn-ea"/>
                <a:cs typeface="Arial"/>
              </a:rPr>
              <a:t>bị</a:t>
            </a:r>
            <a:r>
              <a:rPr lang="en-US" sz="3200" b="1" dirty="0" smtClean="0">
                <a:solidFill>
                  <a:srgbClr val="FFFF00"/>
                </a:solidFill>
                <a:latin typeface="Arial"/>
                <a:ea typeface="+mn-ea"/>
                <a:cs typeface="Arial"/>
              </a:rPr>
              <a:t> </a:t>
            </a:r>
            <a:r>
              <a:rPr lang="en-US" sz="3200" b="1" dirty="0" err="1" smtClean="0">
                <a:solidFill>
                  <a:srgbClr val="FFFF00"/>
                </a:solidFill>
                <a:latin typeface="Arial"/>
                <a:ea typeface="+mn-ea"/>
                <a:cs typeface="Arial"/>
              </a:rPr>
              <a:t>phân</a:t>
            </a:r>
            <a:r>
              <a:rPr lang="en-US" sz="3200" b="1" dirty="0" smtClean="0">
                <a:solidFill>
                  <a:srgbClr val="FFFF00"/>
                </a:solidFill>
                <a:latin typeface="Arial"/>
                <a:ea typeface="+mn-ea"/>
                <a:cs typeface="Arial"/>
              </a:rPr>
              <a:t> chia</a:t>
            </a:r>
            <a:endParaRPr lang="en-US" sz="3200" b="1" dirty="0">
              <a:solidFill>
                <a:srgbClr val="FFFF00"/>
              </a:solidFill>
              <a:latin typeface="Arial"/>
              <a:ea typeface="+mn-ea"/>
              <a:cs typeface="Arial"/>
            </a:endParaRPr>
          </a:p>
          <a:p>
            <a:pPr algn="ctr">
              <a:spcBef>
                <a:spcPct val="50000"/>
              </a:spcBef>
              <a:defRPr/>
            </a:pPr>
            <a:r>
              <a:rPr lang="en-US" sz="2800" b="1" dirty="0">
                <a:solidFill>
                  <a:srgbClr val="FFFF00"/>
                </a:solidFill>
                <a:latin typeface="Arial"/>
                <a:ea typeface="+mn-ea"/>
                <a:cs typeface="Arial"/>
              </a:rPr>
              <a:t>930-722</a:t>
            </a: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9" name="Text Box 47"/>
          <p:cNvSpPr txBox="1">
            <a:spLocks noChangeArrowheads="1"/>
          </p:cNvSpPr>
          <p:nvPr/>
        </p:nvSpPr>
        <p:spPr bwMode="auto">
          <a:xfrm>
            <a:off x="6876256" y="1124744"/>
            <a:ext cx="2514600" cy="323165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dirty="0" err="1" smtClean="0">
                <a:solidFill>
                  <a:schemeClr val="folHlink"/>
                </a:solidFill>
                <a:effectLst>
                  <a:glow rad="177800">
                    <a:schemeClr val="bg2"/>
                  </a:glow>
                </a:effectLst>
                <a:latin typeface="Arial"/>
                <a:cs typeface="Arial"/>
              </a:rPr>
              <a:t>Thời</a:t>
            </a:r>
            <a:r>
              <a:rPr lang="en-US" sz="3600" b="1" dirty="0" smtClean="0">
                <a:solidFill>
                  <a:schemeClr val="folHlink"/>
                </a:solidFill>
                <a:effectLst>
                  <a:glow rad="177800">
                    <a:schemeClr val="bg2"/>
                  </a:glow>
                </a:effectLst>
                <a:latin typeface="Arial"/>
                <a:cs typeface="Arial"/>
              </a:rPr>
              <a:t> </a:t>
            </a:r>
            <a:r>
              <a:rPr lang="en-US" sz="3600" b="1" dirty="0" err="1" smtClean="0">
                <a:solidFill>
                  <a:schemeClr val="folHlink"/>
                </a:solidFill>
                <a:effectLst>
                  <a:glow rad="177800">
                    <a:schemeClr val="bg2"/>
                  </a:glow>
                </a:effectLst>
                <a:latin typeface="Arial"/>
                <a:cs typeface="Arial"/>
              </a:rPr>
              <a:t>kỳ</a:t>
            </a:r>
            <a:r>
              <a:rPr lang="en-US" sz="3600" b="1" dirty="0" smtClean="0">
                <a:solidFill>
                  <a:schemeClr val="folHlink"/>
                </a:solidFill>
                <a:effectLst>
                  <a:glow rad="177800">
                    <a:schemeClr val="bg2"/>
                  </a:glow>
                </a:effectLst>
                <a:latin typeface="Arial"/>
                <a:cs typeface="Arial"/>
              </a:rPr>
              <a:t> </a:t>
            </a:r>
            <a:r>
              <a:rPr lang="en-US" sz="3600" b="1" dirty="0" err="1" smtClean="0">
                <a:solidFill>
                  <a:schemeClr val="folHlink"/>
                </a:solidFill>
                <a:effectLst>
                  <a:glow rad="177800">
                    <a:schemeClr val="bg2"/>
                  </a:glow>
                </a:effectLst>
                <a:latin typeface="Arial"/>
                <a:cs typeface="Arial"/>
              </a:rPr>
              <a:t>sau</a:t>
            </a:r>
            <a:r>
              <a:rPr lang="en-US" sz="3600" b="1" dirty="0" smtClean="0">
                <a:solidFill>
                  <a:schemeClr val="folHlink"/>
                </a:solidFill>
                <a:effectLst>
                  <a:glow rad="177800">
                    <a:schemeClr val="bg2"/>
                  </a:glow>
                </a:effectLst>
                <a:latin typeface="Arial"/>
                <a:cs typeface="Arial"/>
              </a:rPr>
              <a:t> </a:t>
            </a:r>
            <a:r>
              <a:rPr lang="en-US" sz="3600" b="1" dirty="0" err="1" smtClean="0">
                <a:solidFill>
                  <a:schemeClr val="folHlink"/>
                </a:solidFill>
                <a:effectLst>
                  <a:glow rad="177800">
                    <a:schemeClr val="bg2"/>
                  </a:glow>
                </a:effectLst>
                <a:latin typeface="Arial"/>
                <a:cs typeface="Arial"/>
              </a:rPr>
              <a:t>lưu</a:t>
            </a:r>
            <a:r>
              <a:rPr lang="en-US" sz="3600" b="1" dirty="0" smtClean="0">
                <a:solidFill>
                  <a:schemeClr val="folHlink"/>
                </a:solidFill>
                <a:effectLst>
                  <a:glow rad="177800">
                    <a:schemeClr val="bg2"/>
                  </a:glow>
                </a:effectLst>
                <a:latin typeface="Arial"/>
                <a:cs typeface="Arial"/>
              </a:rPr>
              <a:t> </a:t>
            </a:r>
            <a:r>
              <a:rPr lang="en-US" sz="3600" b="1" dirty="0" err="1" smtClean="0">
                <a:solidFill>
                  <a:schemeClr val="folHlink"/>
                </a:solidFill>
                <a:effectLst>
                  <a:glow rad="177800">
                    <a:schemeClr val="bg2"/>
                  </a:glow>
                </a:effectLst>
                <a:latin typeface="Arial"/>
                <a:cs typeface="Arial"/>
              </a:rPr>
              <a:t>đày</a:t>
            </a:r>
            <a:endParaRPr lang="en-US" sz="3600" b="1" dirty="0" smtClean="0">
              <a:solidFill>
                <a:schemeClr val="folHlink"/>
              </a:solidFill>
              <a:effectLst>
                <a:glow rad="177800">
                  <a:schemeClr val="bg2"/>
                </a:glow>
              </a:effectLst>
              <a:latin typeface="Arial"/>
              <a:cs typeface="Arial"/>
            </a:endParaRPr>
          </a:p>
          <a:p>
            <a:pPr algn="ctr" eaLnBrk="1" hangingPunct="1">
              <a:spcBef>
                <a:spcPct val="50000"/>
              </a:spcBef>
              <a:defRPr/>
            </a:pPr>
            <a:r>
              <a:rPr lang="en-US" sz="3200" b="1" dirty="0" smtClean="0">
                <a:solidFill>
                  <a:schemeClr val="folHlink"/>
                </a:solidFill>
                <a:effectLst>
                  <a:glow rad="177800">
                    <a:schemeClr val="bg2"/>
                  </a:glow>
                </a:effectLst>
                <a:latin typeface="Arial"/>
                <a:cs typeface="Arial"/>
              </a:rPr>
              <a:t>536-425</a:t>
            </a:r>
          </a:p>
          <a:p>
            <a:pPr algn="ctr" eaLnBrk="1" hangingPunct="1">
              <a:spcBef>
                <a:spcPct val="50000"/>
              </a:spcBef>
              <a:defRPr/>
            </a:pPr>
            <a:endParaRPr lang="en-US" sz="3200" b="1" dirty="0" smtClean="0">
              <a:solidFill>
                <a:schemeClr val="folHlink"/>
              </a:solidFill>
              <a:effectLst>
                <a:glow rad="177800">
                  <a:schemeClr val="bg2"/>
                </a:glow>
              </a:effectLst>
              <a:latin typeface="Arial"/>
              <a:cs typeface="Arial"/>
            </a:endParaRPr>
          </a:p>
        </p:txBody>
      </p:sp>
      <p:sp>
        <p:nvSpPr>
          <p:cNvPr id="136240" name="Text Box 48"/>
          <p:cNvSpPr txBox="1">
            <a:spLocks noChangeArrowheads="1"/>
          </p:cNvSpPr>
          <p:nvPr/>
        </p:nvSpPr>
        <p:spPr bwMode="auto">
          <a:xfrm>
            <a:off x="5029200" y="1155700"/>
            <a:ext cx="2514600" cy="22159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err="1" smtClean="0">
                <a:solidFill>
                  <a:srgbClr val="FF99FF"/>
                </a:solidFill>
                <a:latin typeface="Arial"/>
                <a:ea typeface="+mn-ea"/>
                <a:cs typeface="Arial"/>
              </a:rPr>
              <a:t>Vương</a:t>
            </a:r>
            <a:r>
              <a:rPr lang="en-US" sz="3200" b="1" dirty="0" smtClean="0">
                <a:solidFill>
                  <a:srgbClr val="FF99FF"/>
                </a:solidFill>
                <a:latin typeface="Arial"/>
                <a:ea typeface="+mn-ea"/>
                <a:cs typeface="Arial"/>
              </a:rPr>
              <a:t> </a:t>
            </a:r>
            <a:r>
              <a:rPr lang="en-US" sz="3200" b="1" dirty="0" err="1" smtClean="0">
                <a:solidFill>
                  <a:srgbClr val="FF99FF"/>
                </a:solidFill>
                <a:latin typeface="Arial"/>
                <a:ea typeface="+mn-ea"/>
                <a:cs typeface="Arial"/>
              </a:rPr>
              <a:t>quốc</a:t>
            </a:r>
            <a:r>
              <a:rPr lang="en-US" sz="3200" b="1" dirty="0" smtClean="0">
                <a:solidFill>
                  <a:srgbClr val="FF99FF"/>
                </a:solidFill>
                <a:latin typeface="Arial"/>
                <a:ea typeface="+mn-ea"/>
                <a:cs typeface="Arial"/>
              </a:rPr>
              <a:t> </a:t>
            </a:r>
            <a:r>
              <a:rPr lang="en-US" sz="3200" b="1" dirty="0" err="1" smtClean="0">
                <a:solidFill>
                  <a:srgbClr val="FF99FF"/>
                </a:solidFill>
                <a:latin typeface="Arial"/>
                <a:ea typeface="+mn-ea"/>
                <a:cs typeface="Arial"/>
              </a:rPr>
              <a:t>hiu</a:t>
            </a:r>
            <a:r>
              <a:rPr lang="en-US" sz="3200" b="1" dirty="0" smtClean="0">
                <a:solidFill>
                  <a:srgbClr val="FF99FF"/>
                </a:solidFill>
                <a:latin typeface="Arial"/>
                <a:ea typeface="+mn-ea"/>
                <a:cs typeface="Arial"/>
              </a:rPr>
              <a:t> </a:t>
            </a:r>
            <a:r>
              <a:rPr lang="en-US" sz="3200" b="1" dirty="0" err="1" smtClean="0">
                <a:solidFill>
                  <a:srgbClr val="FF99FF"/>
                </a:solidFill>
                <a:latin typeface="Arial"/>
                <a:ea typeface="+mn-ea"/>
                <a:cs typeface="Arial"/>
              </a:rPr>
              <a:t>quạnh</a:t>
            </a:r>
            <a:endParaRPr lang="en-US" sz="3200" b="1" dirty="0">
              <a:solidFill>
                <a:srgbClr val="FF99FF"/>
              </a:solidFill>
              <a:latin typeface="Arial"/>
              <a:ea typeface="+mn-ea"/>
              <a:cs typeface="Arial"/>
            </a:endParaRPr>
          </a:p>
          <a:p>
            <a:pPr algn="ctr">
              <a:spcBef>
                <a:spcPct val="50000"/>
              </a:spcBef>
              <a:defRPr/>
            </a:pPr>
            <a:r>
              <a:rPr lang="en-US" sz="2800" b="1" dirty="0">
                <a:solidFill>
                  <a:srgbClr val="FF99FF"/>
                </a:solidFill>
                <a:latin typeface="Arial"/>
                <a:ea typeface="+mn-ea"/>
                <a:cs typeface="Arial"/>
              </a:rPr>
              <a:t>722-586</a:t>
            </a:r>
          </a:p>
        </p:txBody>
      </p:sp>
      <p:sp>
        <p:nvSpPr>
          <p:cNvPr id="49" name="Title 48"/>
          <p:cNvSpPr>
            <a:spLocks noGrp="1"/>
          </p:cNvSpPr>
          <p:nvPr>
            <p:ph type="title" idx="4294967295"/>
          </p:nvPr>
        </p:nvSpPr>
        <p:spPr>
          <a:xfrm>
            <a:off x="76200" y="76200"/>
            <a:ext cx="3124200" cy="381000"/>
          </a:xfrm>
        </p:spPr>
        <p:txBody>
          <a:bodyPr/>
          <a:lstStyle/>
          <a:p>
            <a:pPr algn="l"/>
            <a:r>
              <a:rPr lang="en-US" altLang="vi-VN" sz="1800" i="1" dirty="0" err="1" smtClean="0">
                <a:ea typeface="ＭＳ Ｐゴシック" charset="-128"/>
                <a:cs typeface="Arial" panose="020B0604020202020204" pitchFamily="34" charset="0"/>
              </a:rPr>
              <a:t>Biểu</a:t>
            </a:r>
            <a:r>
              <a:rPr lang="en-US" altLang="vi-VN" sz="1800" i="1" dirty="0" smtClean="0">
                <a:ea typeface="ＭＳ Ｐゴシック" charset="-128"/>
                <a:cs typeface="Arial" panose="020B0604020202020204" pitchFamily="34" charset="0"/>
              </a:rPr>
              <a:t> </a:t>
            </a:r>
            <a:r>
              <a:rPr lang="en-US" altLang="vi-VN" sz="1800" i="1" dirty="0" err="1" smtClean="0">
                <a:ea typeface="ＭＳ Ｐゴシック" charset="-128"/>
                <a:cs typeface="Arial" panose="020B0604020202020204" pitchFamily="34" charset="0"/>
              </a:rPr>
              <a:t>đồ</a:t>
            </a:r>
            <a:r>
              <a:rPr lang="en-US" altLang="vi-VN" sz="1800" i="1" dirty="0" smtClean="0">
                <a:ea typeface="ＭＳ Ｐゴシック" charset="-128"/>
                <a:cs typeface="Arial" panose="020B0604020202020204" pitchFamily="34" charset="0"/>
              </a:rPr>
              <a:t> </a:t>
            </a:r>
            <a:r>
              <a:rPr lang="en-US" altLang="vi-VN" sz="1800" i="1" dirty="0" err="1" smtClean="0">
                <a:ea typeface="ＭＳ Ｐゴシック" charset="-128"/>
                <a:cs typeface="Arial" panose="020B0604020202020204" pitchFamily="34" charset="0"/>
              </a:rPr>
              <a:t>tổng</a:t>
            </a:r>
            <a:r>
              <a:rPr lang="en-US" altLang="vi-VN" sz="1800" i="1" dirty="0" smtClean="0">
                <a:ea typeface="ＭＳ Ｐゴシック" charset="-128"/>
                <a:cs typeface="Arial" panose="020B0604020202020204" pitchFamily="34" charset="0"/>
              </a:rPr>
              <a:t> </a:t>
            </a:r>
            <a:r>
              <a:rPr lang="en-US" altLang="vi-VN" sz="1800" i="1" dirty="0" err="1" smtClean="0">
                <a:ea typeface="ＭＳ Ｐゴシック" charset="-128"/>
                <a:cs typeface="Arial" panose="020B0604020202020204" pitchFamily="34" charset="0"/>
              </a:rPr>
              <a:t>thể</a:t>
            </a:r>
            <a:r>
              <a:rPr lang="en-US" altLang="vi-VN" sz="1800" i="1" dirty="0" smtClean="0">
                <a:ea typeface="ＭＳ Ｐゴシック" charset="-128"/>
                <a:cs typeface="Arial" panose="020B0604020202020204" pitchFamily="34" charset="0"/>
              </a:rPr>
              <a:t> </a:t>
            </a:r>
            <a:r>
              <a:rPr lang="en-US" altLang="vi-VN" sz="1800" i="1" dirty="0" err="1" smtClean="0">
                <a:ea typeface="ＭＳ Ｐゴシック" charset="-128"/>
                <a:cs typeface="Arial" panose="020B0604020202020204" pitchFamily="34" charset="0"/>
              </a:rPr>
              <a:t>Cựu</a:t>
            </a:r>
            <a:r>
              <a:rPr lang="en-US" altLang="vi-VN" sz="1800" i="1" dirty="0" smtClean="0">
                <a:ea typeface="ＭＳ Ｐゴシック" charset="-128"/>
                <a:cs typeface="Arial" panose="020B0604020202020204" pitchFamily="34" charset="0"/>
              </a:rPr>
              <a:t> </a:t>
            </a:r>
            <a:r>
              <a:rPr lang="en-US" altLang="vi-VN" sz="1800" i="1" dirty="0" err="1" smtClean="0">
                <a:ea typeface="ＭＳ Ｐゴシック" charset="-128"/>
                <a:cs typeface="Arial" panose="020B0604020202020204" pitchFamily="34" charset="0"/>
              </a:rPr>
              <a:t>Ước</a:t>
            </a:r>
            <a:endParaRPr lang="en-US" altLang="vi-VN" sz="1800" i="1" dirty="0" smtClean="0">
              <a:ea typeface="ＭＳ Ｐゴシック" charset="-128"/>
              <a:cs typeface="Arial" panose="020B0604020202020204"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4833</TotalTime>
  <Words>4393</Words>
  <Application>Microsoft Macintosh PowerPoint</Application>
  <PresentationFormat>On-screen Show (4:3)</PresentationFormat>
  <Paragraphs>633</Paragraphs>
  <Slides>81</Slides>
  <Notes>11</Notes>
  <HiddenSlides>4</HiddenSlides>
  <MMClips>0</MMClips>
  <ScaleCrop>false</ScaleCrop>
  <HeadingPairs>
    <vt:vector size="4" baseType="variant">
      <vt:variant>
        <vt:lpstr>Theme</vt:lpstr>
      </vt:variant>
      <vt:variant>
        <vt:i4>16</vt:i4>
      </vt:variant>
      <vt:variant>
        <vt:lpstr>Slide Titles</vt:lpstr>
      </vt:variant>
      <vt:variant>
        <vt:i4>81</vt:i4>
      </vt:variant>
    </vt:vector>
  </HeadingPairs>
  <TitlesOfParts>
    <vt:vector size="97" baseType="lpstr">
      <vt:lpstr>Soaring</vt:lpstr>
      <vt:lpstr>Stream</vt:lpstr>
      <vt:lpstr>Default Design</vt:lpstr>
      <vt:lpstr>Slit</vt:lpstr>
      <vt:lpstr>Azure</vt:lpstr>
      <vt:lpstr>Bar Code</vt:lpstr>
      <vt:lpstr>Crumple</vt:lpstr>
      <vt:lpstr>Fireball</vt:lpstr>
      <vt:lpstr>1_Azure</vt:lpstr>
      <vt:lpstr>Orbit</vt:lpstr>
      <vt:lpstr>1_Default Design</vt:lpstr>
      <vt:lpstr>1_Clouds</vt:lpstr>
      <vt:lpstr>8_Default Design</vt:lpstr>
      <vt:lpstr>49_Blank Presentation</vt:lpstr>
      <vt:lpstr>1_Office Theme</vt:lpstr>
      <vt:lpstr>1_untitled 1</vt:lpstr>
      <vt:lpstr>Sách A-ghê</vt:lpstr>
      <vt:lpstr>Từ Khóa</vt:lpstr>
      <vt:lpstr>Câu Chìa Khoá</vt:lpstr>
      <vt:lpstr>Phát biểu về Vương quốc trong sách Sách A-ghê</vt:lpstr>
      <vt:lpstr>Sách A-ghê Câu Tóm Tắt</vt:lpstr>
      <vt:lpstr>Những tranh luận không ủng hộ A-ghê là tác giả:</vt:lpstr>
      <vt:lpstr> Những tranh luận ủng hộ A-ghê là tác giả”</vt:lpstr>
      <vt:lpstr>Những kết luận về quyền tác giả</vt:lpstr>
      <vt:lpstr>Biểu đồ tổng thể Cựu Ước</vt:lpstr>
      <vt:lpstr>Two 70-Year Exiles</vt:lpstr>
      <vt:lpstr>The Postexilic Era</vt:lpstr>
      <vt:lpstr>Cuộc sống người Do Thái xoay quanh đền thờ của Sa-lô-môn trong 400 năm (959-586 TC)</vt:lpstr>
      <vt:lpstr>Biểu đồ thời kỳ lưu đày</vt:lpstr>
      <vt:lpstr>Jews Maintained Holiness at the Basin</vt:lpstr>
      <vt:lpstr>Exile Deportations &amp; Developments</vt:lpstr>
      <vt:lpstr>Nan đề trong thời của A-ghê…</vt:lpstr>
      <vt:lpstr>Đáp ứng của A-ghê</vt:lpstr>
      <vt:lpstr>Hug-I</vt:lpstr>
      <vt:lpstr>Ngày</vt:lpstr>
      <vt:lpstr>Ngày trong sách A-ghê</vt:lpstr>
      <vt:lpstr>Location of Temple Mount</vt:lpstr>
      <vt:lpstr>Cấu trúc văn chương</vt:lpstr>
      <vt:lpstr>Drought for Neglecting Temple Rebuilding</vt:lpstr>
      <vt:lpstr>Cấu trúc song song</vt:lpstr>
      <vt:lpstr>Bối cảnh: Sự chống đối với việc tái xây dựng đền thờ</vt:lpstr>
      <vt:lpstr>Lời tiên tri #1: Đức Chúa Trời phán liên quan đến sự làm ngơ đền thờ</vt:lpstr>
      <vt:lpstr>Lời tiên tri 1: Sự buộc tội</vt:lpstr>
      <vt:lpstr>Oracle 1: Accusation</vt:lpstr>
      <vt:lpstr>Lời tiên tri 1: Sự buộc tội</vt:lpstr>
      <vt:lpstr>Biểu đồ sách A-ghê</vt:lpstr>
      <vt:lpstr>Đền tạm của Môi-se</vt:lpstr>
      <vt:lpstr>Vị trí đền thờ</vt:lpstr>
      <vt:lpstr>Những đền thờ trong Kinh Thánh</vt:lpstr>
      <vt:lpstr>Đền thờ thứ nhất - Salomon</vt:lpstr>
      <vt:lpstr>Họ bắt đầu tái xây dựng!</vt:lpstr>
      <vt:lpstr>Sự song song về lịch sử trong sách E-xơ-ra</vt:lpstr>
      <vt:lpstr>Ngày trong sách A-ghê</vt:lpstr>
      <vt:lpstr>Đền thờ thứ 2 – Giê-ru-ba-bên</vt:lpstr>
      <vt:lpstr>Đền thờ thứ 2 – Hê-rốt</vt:lpstr>
      <vt:lpstr>Ngày trong sách A-ghê</vt:lpstr>
      <vt:lpstr>Lời tiên tri 2: Sự bảo đảm</vt:lpstr>
      <vt:lpstr>God's Presence in Temple Rebuilding</vt:lpstr>
      <vt:lpstr>Cầu nguyện cho Đền thờ thứ 3</vt:lpstr>
      <vt:lpstr>"I will fill this house with glory" (2:7)</vt:lpstr>
      <vt:lpstr>Replace This with a Temple?</vt:lpstr>
      <vt:lpstr>The Rock Inside</vt:lpstr>
      <vt:lpstr>Modern Temple Mount</vt:lpstr>
      <vt:lpstr>Problems Either Way!</vt:lpstr>
      <vt:lpstr>Why Millennial Sacrifices?</vt:lpstr>
      <vt:lpstr>Đền thờ thứ 3 - Tribulation</vt:lpstr>
      <vt:lpstr>Ê-xê-chi-ên</vt:lpstr>
      <vt:lpstr>Dates in Haggai (2:10, 18, 20)</vt:lpstr>
      <vt:lpstr>Lời tiên tri 3: Sự buộc tội</vt:lpstr>
      <vt:lpstr>Sự kỷ luật thiên thượng (2:10-17)</vt:lpstr>
      <vt:lpstr>Phước hạnh thiên thượng (2:18-19)</vt:lpstr>
      <vt:lpstr>Lời tiên tri 4: Sự đảm bảo</vt:lpstr>
      <vt:lpstr>Military Victory (2:20-22)</vt:lpstr>
      <vt:lpstr>Zerubbabel Blessed (2:23)</vt:lpstr>
      <vt:lpstr>Chủ đề thần học</vt:lpstr>
      <vt:lpstr>A response</vt:lpstr>
      <vt:lpstr>What did neglect of temple rebuilding really mean?</vt:lpstr>
      <vt:lpstr>What did neglect of temple rebuilding really mean?</vt:lpstr>
      <vt:lpstr>God's Presence</vt:lpstr>
      <vt:lpstr>Messianic Teaching in Haggai</vt:lpstr>
      <vt:lpstr>The Signet Ring</vt:lpstr>
      <vt:lpstr>Zerubbabel's Authority</vt:lpstr>
      <vt:lpstr>Significance of David-Zerubbabel Parallel</vt:lpstr>
      <vt:lpstr>Prophetic Messianic Elements</vt:lpstr>
      <vt:lpstr>Đức Giê-hô-va vạn quân</vt:lpstr>
      <vt:lpstr>Chúa điều kiển lịch sử và cuộc sống của dân sự</vt:lpstr>
      <vt:lpstr>Những ưu tiên bị đặt không đúng chỗ</vt:lpstr>
      <vt:lpstr>Vai trò của tiên tri là sứ giả của Chúa</vt:lpstr>
      <vt:lpstr> Những ưu tiên thuộc linh hơn ưu tiên vật chất</vt:lpstr>
      <vt:lpstr>Áp dụng</vt:lpstr>
      <vt:lpstr>PowerPoint Presentation</vt:lpstr>
      <vt:lpstr>PowerPoint Presentation</vt:lpstr>
      <vt:lpstr>PowerPoint Presentation</vt:lpstr>
      <vt:lpstr>PowerPoint Presentation</vt:lpstr>
      <vt:lpstr>PowerPoint Presentation</vt:lpstr>
      <vt:lpstr>Black</vt:lpstr>
      <vt:lpstr>Cựu Ước Lược Khảo—biblestudydownloads.com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Haggai</dc:title>
  <dc:creator>Joy Tong</dc:creator>
  <cp:lastModifiedBy>Rick Griffith</cp:lastModifiedBy>
  <cp:revision>213</cp:revision>
  <dcterms:created xsi:type="dcterms:W3CDTF">2002-04-20T10:24:14Z</dcterms:created>
  <dcterms:modified xsi:type="dcterms:W3CDTF">2015-09-12T09:36:05Z</dcterms:modified>
</cp:coreProperties>
</file>